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1" r:id="rId3"/>
    <p:sldId id="257" r:id="rId4"/>
    <p:sldId id="266" r:id="rId5"/>
    <p:sldId id="258" r:id="rId6"/>
    <p:sldId id="269" r:id="rId7"/>
    <p:sldId id="270" r:id="rId8"/>
    <p:sldId id="271" r:id="rId9"/>
    <p:sldId id="260" r:id="rId10"/>
    <p:sldId id="273" r:id="rId11"/>
    <p:sldId id="261" r:id="rId12"/>
    <p:sldId id="274" r:id="rId13"/>
    <p:sldId id="262" r:id="rId14"/>
    <p:sldId id="275" r:id="rId15"/>
    <p:sldId id="263" r:id="rId16"/>
    <p:sldId id="276" r:id="rId17"/>
    <p:sldId id="264" r:id="rId18"/>
    <p:sldId id="278" r:id="rId19"/>
    <p:sldId id="272" r:id="rId20"/>
    <p:sldId id="279" r:id="rId21"/>
    <p:sldId id="265" r:id="rId22"/>
    <p:sldId id="256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CC0"/>
    <a:srgbClr val="92A381"/>
    <a:srgbClr val="7F6437"/>
    <a:srgbClr val="AA8D5C"/>
    <a:srgbClr val="7D9169"/>
    <a:srgbClr val="66502C"/>
    <a:srgbClr val="769C3F"/>
    <a:srgbClr val="7C7569"/>
    <a:srgbClr val="8A8C90"/>
    <a:srgbClr val="26A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45" autoAdjust="0"/>
    <p:restoredTop sz="95226" autoAdjust="0"/>
  </p:normalViewPr>
  <p:slideViewPr>
    <p:cSldViewPr snapToGrid="0">
      <p:cViewPr>
        <p:scale>
          <a:sx n="70" d="100"/>
          <a:sy n="70" d="100"/>
        </p:scale>
        <p:origin x="1363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E3B56-EF9E-D38E-971D-B50065F21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E46879-D174-17D1-B57D-FC4EA4FE3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7AC52D-588E-15E1-43B1-9F401315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5C3904-C914-37C2-DE91-3F7085C2F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56DF93-AE73-C636-F9E2-932B2445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454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491E4-05E2-AC3C-567C-F2A2AC59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B45B7F-8651-962E-F5D1-41CDB5EA0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572178-4396-E286-6F24-8FFA40985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FD55AC-68BC-B23E-FA09-8E90BDDF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BEE4CE-4D01-1051-8FE7-C19B1DA6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98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A070EB-3713-7B69-617F-96A26AA32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989C87D-627D-93CB-EA7A-BB604F132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89C210-2ACA-C9C5-41B4-39E72E3C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7B79B4-1D9E-C251-93B3-D93E20FE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2722D0-7A56-39A7-84D5-1C37159F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46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F7094-E365-D47D-9FCF-25F162ED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0BA487-7BBE-841C-280A-5EA52C0C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4DCD17-E536-AA58-5D26-323E3DAF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24090E-F4FD-9C80-A5C5-D5788672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B4DBAA-5C21-9F43-B911-F2519907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04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ABE805-778B-2BD4-1510-B8A2EFFB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A8C6CD-E148-69B3-D13A-D0773B9FD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19B2A-36D9-E882-825F-77EBA080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A71D62-D52D-8827-B15B-53ABC13C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E43844-460A-C6A5-AFFE-E4338481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7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8E968-CC39-D57D-7C77-AECAAF32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76F95A-0F1E-DA7A-6F88-B39469040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CEE84D-489B-763F-E370-4CC3FBC34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39840A-56C4-2E95-B121-8DE19F3A0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8DB290-D9DD-261E-4DDF-B55E5B2B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D9EC41-BA0B-4693-7F08-6A476835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90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90C7D-0CD1-9AEB-9DA1-73529726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4C00B-C854-B8AA-22F2-C16C05B16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D5EADC-4D36-9463-EED5-C7812705E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EABD94D-6978-6BDD-4750-103FB3C37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A26FA8-F9CE-A0F0-163C-3FAFF86A1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28C6472-FCA4-2F6D-BBF4-CA14757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CAA6756-4FDC-A77B-F01D-A7A07D327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5B81B3F-2D30-5050-1D9C-0A817FF4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42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E3F7E-4FB7-9331-6804-B0A03E3F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A6D9960-CDA1-0014-E3B3-AC7F6F4F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AFBDB19-8028-B088-E39D-54969A69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981A7A-188F-834D-7D0A-4A256AF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7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15968F-7D54-2BF1-B7EC-20C49EB4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52FD2EA-6499-31CC-E594-F33FBB3A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714571-DB72-11A2-6CC6-15DABC47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40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7AECE-D61C-3024-4312-0C342AF6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AC153B-68B1-14E7-F085-B30782F31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0E4E73-A1A7-1895-BE6D-C1C344F80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530473-AA26-9200-9F44-38BDEF09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E1C196-6BE0-759C-4321-E784C68E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4C17ED-26B4-AE32-F74C-B9B99BBE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51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816AF-A9B8-7FFD-3908-6C4C8317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B48AAB2-C850-AD21-92E1-81C91107C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CDA287-BB67-4EDF-3DA2-31F4E6938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18DF47-1B48-721F-C8B4-9811716C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918C8F-8B7C-46EE-4799-CB67BCBA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D0CCDD-CA81-7765-0C4B-C1AB8BC5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34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4D164E-2B7D-DB08-46A6-DA6A2F58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746ACB-69C0-1AE6-7844-BFB68211F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FAD0A1-7133-5737-640B-0DFB98E06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2352C-E077-4AE6-BD39-B39D3BB30644}" type="datetimeFigureOut">
              <a:rPr lang="pt-BR" smtClean="0"/>
              <a:t>26/12/2022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CAFC3C-9A01-5850-1A5F-CF15E1725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C3F9A1-AA6E-6DBA-03ED-8D30705A6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D426F-2B8D-4C51-8F92-055FA403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395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0.jpg"/><Relationship Id="rId7" Type="http://schemas.openxmlformats.org/officeDocument/2006/relationships/image" Target="../media/image1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6.png"/><Relationship Id="rId5" Type="http://schemas.openxmlformats.org/officeDocument/2006/relationships/image" Target="../media/image47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1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jpg"/><Relationship Id="rId2" Type="http://schemas.openxmlformats.org/officeDocument/2006/relationships/image" Target="../media/image18.jpg"/><Relationship Id="rId16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jp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88D5CF47-7953-48F0-0983-FDFDDDCD6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52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FFB00950-B787-C355-44B6-752FC8D17C9B}"/>
              </a:ext>
            </a:extLst>
          </p:cNvPr>
          <p:cNvSpPr/>
          <p:nvPr/>
        </p:nvSpPr>
        <p:spPr>
          <a:xfrm>
            <a:off x="8846467" y="6297626"/>
            <a:ext cx="3688080" cy="390497"/>
          </a:xfrm>
          <a:custGeom>
            <a:avLst/>
            <a:gdLst>
              <a:gd name="connsiteX0" fmla="*/ 3688080 w 3688080"/>
              <a:gd name="connsiteY0" fmla="*/ 173781 h 390497"/>
              <a:gd name="connsiteX1" fmla="*/ 2219960 w 3688080"/>
              <a:gd name="connsiteY1" fmla="*/ 6141 h 390497"/>
              <a:gd name="connsiteX2" fmla="*/ 965200 w 3688080"/>
              <a:gd name="connsiteY2" fmla="*/ 366821 h 390497"/>
              <a:gd name="connsiteX3" fmla="*/ 0 w 3688080"/>
              <a:gd name="connsiteY3" fmla="*/ 326181 h 39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8080" h="390497">
                <a:moveTo>
                  <a:pt x="3688080" y="173781"/>
                </a:moveTo>
                <a:cubicBezTo>
                  <a:pt x="3180926" y="73874"/>
                  <a:pt x="2673773" y="-26032"/>
                  <a:pt x="2219960" y="6141"/>
                </a:cubicBezTo>
                <a:cubicBezTo>
                  <a:pt x="1766147" y="38314"/>
                  <a:pt x="1335193" y="313481"/>
                  <a:pt x="965200" y="366821"/>
                </a:cubicBezTo>
                <a:cubicBezTo>
                  <a:pt x="595207" y="420161"/>
                  <a:pt x="297603" y="373171"/>
                  <a:pt x="0" y="326181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99B117B-A3BB-5344-AF99-18BDB77CE68D}"/>
              </a:ext>
            </a:extLst>
          </p:cNvPr>
          <p:cNvSpPr/>
          <p:nvPr/>
        </p:nvSpPr>
        <p:spPr>
          <a:xfrm>
            <a:off x="-127322" y="4629873"/>
            <a:ext cx="1051444" cy="2338086"/>
          </a:xfrm>
          <a:custGeom>
            <a:avLst/>
            <a:gdLst>
              <a:gd name="connsiteX0" fmla="*/ 844952 w 1051444"/>
              <a:gd name="connsiteY0" fmla="*/ 2338086 h 2338086"/>
              <a:gd name="connsiteX1" fmla="*/ 1030147 w 1051444"/>
              <a:gd name="connsiteY1" fmla="*/ 1527859 h 2338086"/>
              <a:gd name="connsiteX2" fmla="*/ 405114 w 1051444"/>
              <a:gd name="connsiteY2" fmla="*/ 879676 h 2338086"/>
              <a:gd name="connsiteX3" fmla="*/ 104173 w 1051444"/>
              <a:gd name="connsiteY3" fmla="*/ 613459 h 2338086"/>
              <a:gd name="connsiteX4" fmla="*/ 0 w 1051444"/>
              <a:gd name="connsiteY4" fmla="*/ 0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444" h="2338086">
                <a:moveTo>
                  <a:pt x="844952" y="2338086"/>
                </a:moveTo>
                <a:cubicBezTo>
                  <a:pt x="974202" y="2054506"/>
                  <a:pt x="1103453" y="1770927"/>
                  <a:pt x="1030147" y="1527859"/>
                </a:cubicBezTo>
                <a:cubicBezTo>
                  <a:pt x="956841" y="1284791"/>
                  <a:pt x="559443" y="1032076"/>
                  <a:pt x="405114" y="879676"/>
                </a:cubicBezTo>
                <a:cubicBezTo>
                  <a:pt x="250785" y="727276"/>
                  <a:pt x="171692" y="760072"/>
                  <a:pt x="104173" y="613459"/>
                </a:cubicBezTo>
                <a:cubicBezTo>
                  <a:pt x="36654" y="466846"/>
                  <a:pt x="18327" y="233423"/>
                  <a:pt x="0" y="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334D850C-193E-0DCC-E0E4-D390944C1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7657">
            <a:off x="11184070" y="299382"/>
            <a:ext cx="775681" cy="62319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6" name="Imagem 15" descr="Uma imagem contendo relógio&#10;&#10;Descrição gerada automaticamente">
            <a:extLst>
              <a:ext uri="{FF2B5EF4-FFF2-40B4-BE49-F238E27FC236}">
                <a16:creationId xmlns:a16="http://schemas.microsoft.com/office/drawing/2014/main" id="{5868D160-3A2B-1F70-7A54-52FDA2E59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30" y="6028692"/>
            <a:ext cx="1045946" cy="64668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82C3E7D-B5AA-DF92-DF89-958B5CDDD479}"/>
              </a:ext>
            </a:extLst>
          </p:cNvPr>
          <p:cNvGrpSpPr/>
          <p:nvPr/>
        </p:nvGrpSpPr>
        <p:grpSpPr>
          <a:xfrm>
            <a:off x="798652" y="885148"/>
            <a:ext cx="5009515" cy="4524252"/>
            <a:chOff x="798652" y="749401"/>
            <a:chExt cx="5208609" cy="452425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F1E6ED6-837F-710B-D998-1D22E6E2BB11}"/>
                </a:ext>
              </a:extLst>
            </p:cNvPr>
            <p:cNvGrpSpPr/>
            <p:nvPr/>
          </p:nvGrpSpPr>
          <p:grpSpPr>
            <a:xfrm>
              <a:off x="798652" y="749401"/>
              <a:ext cx="5208609" cy="2111911"/>
              <a:chOff x="798652" y="833377"/>
              <a:chExt cx="5208609" cy="2111911"/>
            </a:xfrm>
          </p:grpSpPr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FF90FAB-8C86-A043-7F67-9E633F4E0499}"/>
                  </a:ext>
                </a:extLst>
              </p:cNvPr>
              <p:cNvSpPr txBox="1"/>
              <p:nvPr/>
            </p:nvSpPr>
            <p:spPr>
              <a:xfrm>
                <a:off x="1127643" y="1119566"/>
                <a:ext cx="4550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92A381"/>
                    </a:solidFill>
                  </a:rPr>
                  <a:t>Título aqui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5A6BDEC-3536-A23F-1564-35EF99B6E96B}"/>
                  </a:ext>
                </a:extLst>
              </p:cNvPr>
              <p:cNvSpPr txBox="1"/>
              <p:nvPr/>
            </p:nvSpPr>
            <p:spPr>
              <a:xfrm>
                <a:off x="1127643" y="1488898"/>
                <a:ext cx="455062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Lorem ipsum dolor sit amet, consectetuer adipiscing elit. Maecenas porttitor congue massa. Fusce posuere, magna sed pulvinar ultricies, purus lectus malesuada libero, sit amet commodo magna eros quis urna.</a:t>
                </a:r>
              </a:p>
            </p:txBody>
          </p:sp>
          <p:sp>
            <p:nvSpPr>
              <p:cNvPr id="19" name="Quadro 18">
                <a:extLst>
                  <a:ext uri="{FF2B5EF4-FFF2-40B4-BE49-F238E27FC236}">
                    <a16:creationId xmlns:a16="http://schemas.microsoft.com/office/drawing/2014/main" id="{5E818D63-9C8D-D74A-C3DB-5BB9A666C926}"/>
                  </a:ext>
                </a:extLst>
              </p:cNvPr>
              <p:cNvSpPr/>
              <p:nvPr/>
            </p:nvSpPr>
            <p:spPr>
              <a:xfrm>
                <a:off x="798652" y="833377"/>
                <a:ext cx="5208609" cy="2111911"/>
              </a:xfrm>
              <a:custGeom>
                <a:avLst/>
                <a:gdLst>
                  <a:gd name="connsiteX0" fmla="*/ 0 w 5208609"/>
                  <a:gd name="connsiteY0" fmla="*/ 0 h 2111911"/>
                  <a:gd name="connsiteX1" fmla="*/ 578734 w 5208609"/>
                  <a:gd name="connsiteY1" fmla="*/ 0 h 2111911"/>
                  <a:gd name="connsiteX2" fmla="*/ 1157469 w 5208609"/>
                  <a:gd name="connsiteY2" fmla="*/ 0 h 2111911"/>
                  <a:gd name="connsiteX3" fmla="*/ 1788289 w 5208609"/>
                  <a:gd name="connsiteY3" fmla="*/ 0 h 2111911"/>
                  <a:gd name="connsiteX4" fmla="*/ 2471196 w 5208609"/>
                  <a:gd name="connsiteY4" fmla="*/ 0 h 2111911"/>
                  <a:gd name="connsiteX5" fmla="*/ 3102016 w 5208609"/>
                  <a:gd name="connsiteY5" fmla="*/ 0 h 2111911"/>
                  <a:gd name="connsiteX6" fmla="*/ 3784923 w 5208609"/>
                  <a:gd name="connsiteY6" fmla="*/ 0 h 2111911"/>
                  <a:gd name="connsiteX7" fmla="*/ 4415743 w 5208609"/>
                  <a:gd name="connsiteY7" fmla="*/ 0 h 2111911"/>
                  <a:gd name="connsiteX8" fmla="*/ 5208609 w 5208609"/>
                  <a:gd name="connsiteY8" fmla="*/ 0 h 2111911"/>
                  <a:gd name="connsiteX9" fmla="*/ 5208609 w 5208609"/>
                  <a:gd name="connsiteY9" fmla="*/ 549097 h 2111911"/>
                  <a:gd name="connsiteX10" fmla="*/ 5208609 w 5208609"/>
                  <a:gd name="connsiteY10" fmla="*/ 1098194 h 2111911"/>
                  <a:gd name="connsiteX11" fmla="*/ 5208609 w 5208609"/>
                  <a:gd name="connsiteY11" fmla="*/ 1626171 h 2111911"/>
                  <a:gd name="connsiteX12" fmla="*/ 5208609 w 5208609"/>
                  <a:gd name="connsiteY12" fmla="*/ 2111911 h 2111911"/>
                  <a:gd name="connsiteX13" fmla="*/ 4681961 w 5208609"/>
                  <a:gd name="connsiteY13" fmla="*/ 2111911 h 2111911"/>
                  <a:gd name="connsiteX14" fmla="*/ 4051140 w 5208609"/>
                  <a:gd name="connsiteY14" fmla="*/ 2111911 h 2111911"/>
                  <a:gd name="connsiteX15" fmla="*/ 3368234 w 5208609"/>
                  <a:gd name="connsiteY15" fmla="*/ 2111911 h 2111911"/>
                  <a:gd name="connsiteX16" fmla="*/ 2945758 w 5208609"/>
                  <a:gd name="connsiteY16" fmla="*/ 2111911 h 2111911"/>
                  <a:gd name="connsiteX17" fmla="*/ 2523282 w 5208609"/>
                  <a:gd name="connsiteY17" fmla="*/ 2111911 h 2111911"/>
                  <a:gd name="connsiteX18" fmla="*/ 1840375 w 5208609"/>
                  <a:gd name="connsiteY18" fmla="*/ 2111911 h 2111911"/>
                  <a:gd name="connsiteX19" fmla="*/ 1417899 w 5208609"/>
                  <a:gd name="connsiteY19" fmla="*/ 2111911 h 2111911"/>
                  <a:gd name="connsiteX20" fmla="*/ 839165 w 5208609"/>
                  <a:gd name="connsiteY20" fmla="*/ 2111911 h 2111911"/>
                  <a:gd name="connsiteX21" fmla="*/ 0 w 5208609"/>
                  <a:gd name="connsiteY21" fmla="*/ 2111911 h 2111911"/>
                  <a:gd name="connsiteX22" fmla="*/ 0 w 5208609"/>
                  <a:gd name="connsiteY22" fmla="*/ 1626171 h 2111911"/>
                  <a:gd name="connsiteX23" fmla="*/ 0 w 5208609"/>
                  <a:gd name="connsiteY23" fmla="*/ 1055956 h 2111911"/>
                  <a:gd name="connsiteX24" fmla="*/ 0 w 5208609"/>
                  <a:gd name="connsiteY24" fmla="*/ 485740 h 2111911"/>
                  <a:gd name="connsiteX25" fmla="*/ 0 w 5208609"/>
                  <a:gd name="connsiteY25" fmla="*/ 0 h 2111911"/>
                  <a:gd name="connsiteX26" fmla="*/ 125110 w 5208609"/>
                  <a:gd name="connsiteY26" fmla="*/ 125110 h 2111911"/>
                  <a:gd name="connsiteX27" fmla="*/ 125110 w 5208609"/>
                  <a:gd name="connsiteY27" fmla="*/ 590533 h 2111911"/>
                  <a:gd name="connsiteX28" fmla="*/ 125110 w 5208609"/>
                  <a:gd name="connsiteY28" fmla="*/ 1055956 h 2111911"/>
                  <a:gd name="connsiteX29" fmla="*/ 125110 w 5208609"/>
                  <a:gd name="connsiteY29" fmla="*/ 1484144 h 2111911"/>
                  <a:gd name="connsiteX30" fmla="*/ 125110 w 5208609"/>
                  <a:gd name="connsiteY30" fmla="*/ 1986801 h 2111911"/>
                  <a:gd name="connsiteX31" fmla="*/ 775210 w 5208609"/>
                  <a:gd name="connsiteY31" fmla="*/ 1986801 h 2111911"/>
                  <a:gd name="connsiteX32" fmla="*/ 1326142 w 5208609"/>
                  <a:gd name="connsiteY32" fmla="*/ 1986801 h 2111911"/>
                  <a:gd name="connsiteX33" fmla="*/ 1728322 w 5208609"/>
                  <a:gd name="connsiteY33" fmla="*/ 1986801 h 2111911"/>
                  <a:gd name="connsiteX34" fmla="*/ 2328838 w 5208609"/>
                  <a:gd name="connsiteY34" fmla="*/ 1986801 h 2111911"/>
                  <a:gd name="connsiteX35" fmla="*/ 2879771 w 5208609"/>
                  <a:gd name="connsiteY35" fmla="*/ 1986801 h 2111911"/>
                  <a:gd name="connsiteX36" fmla="*/ 3480287 w 5208609"/>
                  <a:gd name="connsiteY36" fmla="*/ 1986801 h 2111911"/>
                  <a:gd name="connsiteX37" fmla="*/ 4031219 w 5208609"/>
                  <a:gd name="connsiteY37" fmla="*/ 1986801 h 2111911"/>
                  <a:gd name="connsiteX38" fmla="*/ 5083499 w 5208609"/>
                  <a:gd name="connsiteY38" fmla="*/ 1986801 h 2111911"/>
                  <a:gd name="connsiteX39" fmla="*/ 5083499 w 5208609"/>
                  <a:gd name="connsiteY39" fmla="*/ 1502761 h 2111911"/>
                  <a:gd name="connsiteX40" fmla="*/ 5083499 w 5208609"/>
                  <a:gd name="connsiteY40" fmla="*/ 1093189 h 2111911"/>
                  <a:gd name="connsiteX41" fmla="*/ 5083499 w 5208609"/>
                  <a:gd name="connsiteY41" fmla="*/ 646383 h 2111911"/>
                  <a:gd name="connsiteX42" fmla="*/ 5083499 w 5208609"/>
                  <a:gd name="connsiteY42" fmla="*/ 125110 h 2111911"/>
                  <a:gd name="connsiteX43" fmla="*/ 4631735 w 5208609"/>
                  <a:gd name="connsiteY43" fmla="*/ 125110 h 2111911"/>
                  <a:gd name="connsiteX44" fmla="*/ 4080803 w 5208609"/>
                  <a:gd name="connsiteY44" fmla="*/ 125110 h 2111911"/>
                  <a:gd name="connsiteX45" fmla="*/ 3678622 w 5208609"/>
                  <a:gd name="connsiteY45" fmla="*/ 125110 h 2111911"/>
                  <a:gd name="connsiteX46" fmla="*/ 3276442 w 5208609"/>
                  <a:gd name="connsiteY46" fmla="*/ 125110 h 2111911"/>
                  <a:gd name="connsiteX47" fmla="*/ 2626342 w 5208609"/>
                  <a:gd name="connsiteY47" fmla="*/ 125110 h 2111911"/>
                  <a:gd name="connsiteX48" fmla="*/ 2124994 w 5208609"/>
                  <a:gd name="connsiteY48" fmla="*/ 125110 h 2111911"/>
                  <a:gd name="connsiteX49" fmla="*/ 1474894 w 5208609"/>
                  <a:gd name="connsiteY49" fmla="*/ 125110 h 2111911"/>
                  <a:gd name="connsiteX50" fmla="*/ 923962 w 5208609"/>
                  <a:gd name="connsiteY50" fmla="*/ 125110 h 2111911"/>
                  <a:gd name="connsiteX51" fmla="*/ 125110 w 5208609"/>
                  <a:gd name="connsiteY51" fmla="*/ 125110 h 211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208609" h="2111911" fill="none" extrusionOk="0">
                    <a:moveTo>
                      <a:pt x="0" y="0"/>
                    </a:moveTo>
                    <a:cubicBezTo>
                      <a:pt x="166152" y="-57246"/>
                      <a:pt x="313650" y="68363"/>
                      <a:pt x="578734" y="0"/>
                    </a:cubicBezTo>
                    <a:cubicBezTo>
                      <a:pt x="843818" y="-68363"/>
                      <a:pt x="887768" y="34165"/>
                      <a:pt x="1157469" y="0"/>
                    </a:cubicBezTo>
                    <a:cubicBezTo>
                      <a:pt x="1427171" y="-34165"/>
                      <a:pt x="1517030" y="15779"/>
                      <a:pt x="1788289" y="0"/>
                    </a:cubicBezTo>
                    <a:cubicBezTo>
                      <a:pt x="2059548" y="-15779"/>
                      <a:pt x="2192717" y="76112"/>
                      <a:pt x="2471196" y="0"/>
                    </a:cubicBezTo>
                    <a:cubicBezTo>
                      <a:pt x="2749675" y="-76112"/>
                      <a:pt x="2939445" y="29836"/>
                      <a:pt x="3102016" y="0"/>
                    </a:cubicBezTo>
                    <a:cubicBezTo>
                      <a:pt x="3264587" y="-29836"/>
                      <a:pt x="3633546" y="71107"/>
                      <a:pt x="3784923" y="0"/>
                    </a:cubicBezTo>
                    <a:cubicBezTo>
                      <a:pt x="3936300" y="-71107"/>
                      <a:pt x="4129338" y="45058"/>
                      <a:pt x="4415743" y="0"/>
                    </a:cubicBezTo>
                    <a:cubicBezTo>
                      <a:pt x="4702148" y="-45058"/>
                      <a:pt x="4980322" y="8584"/>
                      <a:pt x="5208609" y="0"/>
                    </a:cubicBezTo>
                    <a:cubicBezTo>
                      <a:pt x="5255146" y="165121"/>
                      <a:pt x="5178698" y="409164"/>
                      <a:pt x="5208609" y="549097"/>
                    </a:cubicBezTo>
                    <a:cubicBezTo>
                      <a:pt x="5238520" y="689030"/>
                      <a:pt x="5158434" y="914813"/>
                      <a:pt x="5208609" y="1098194"/>
                    </a:cubicBezTo>
                    <a:cubicBezTo>
                      <a:pt x="5258784" y="1281575"/>
                      <a:pt x="5179177" y="1381027"/>
                      <a:pt x="5208609" y="1626171"/>
                    </a:cubicBezTo>
                    <a:cubicBezTo>
                      <a:pt x="5238041" y="1871315"/>
                      <a:pt x="5189011" y="2013992"/>
                      <a:pt x="5208609" y="2111911"/>
                    </a:cubicBezTo>
                    <a:cubicBezTo>
                      <a:pt x="5033178" y="2142624"/>
                      <a:pt x="4922691" y="2059918"/>
                      <a:pt x="4681961" y="2111911"/>
                    </a:cubicBezTo>
                    <a:cubicBezTo>
                      <a:pt x="4441231" y="2163904"/>
                      <a:pt x="4224891" y="2078949"/>
                      <a:pt x="4051140" y="2111911"/>
                    </a:cubicBezTo>
                    <a:cubicBezTo>
                      <a:pt x="3877389" y="2144873"/>
                      <a:pt x="3688738" y="2084720"/>
                      <a:pt x="3368234" y="2111911"/>
                    </a:cubicBezTo>
                    <a:cubicBezTo>
                      <a:pt x="3047730" y="2139102"/>
                      <a:pt x="3122621" y="2100852"/>
                      <a:pt x="2945758" y="2111911"/>
                    </a:cubicBezTo>
                    <a:cubicBezTo>
                      <a:pt x="2768895" y="2122970"/>
                      <a:pt x="2649450" y="2099320"/>
                      <a:pt x="2523282" y="2111911"/>
                    </a:cubicBezTo>
                    <a:cubicBezTo>
                      <a:pt x="2397114" y="2124502"/>
                      <a:pt x="2080428" y="2061559"/>
                      <a:pt x="1840375" y="2111911"/>
                    </a:cubicBezTo>
                    <a:cubicBezTo>
                      <a:pt x="1600322" y="2162263"/>
                      <a:pt x="1604855" y="2094007"/>
                      <a:pt x="1417899" y="2111911"/>
                    </a:cubicBezTo>
                    <a:cubicBezTo>
                      <a:pt x="1230943" y="2129815"/>
                      <a:pt x="1115482" y="2106622"/>
                      <a:pt x="839165" y="2111911"/>
                    </a:cubicBezTo>
                    <a:cubicBezTo>
                      <a:pt x="562848" y="2117200"/>
                      <a:pt x="414224" y="2024125"/>
                      <a:pt x="0" y="2111911"/>
                    </a:cubicBezTo>
                    <a:cubicBezTo>
                      <a:pt x="-44268" y="1916958"/>
                      <a:pt x="43782" y="1792791"/>
                      <a:pt x="0" y="1626171"/>
                    </a:cubicBezTo>
                    <a:cubicBezTo>
                      <a:pt x="-43782" y="1459551"/>
                      <a:pt x="37124" y="1198235"/>
                      <a:pt x="0" y="1055956"/>
                    </a:cubicBezTo>
                    <a:cubicBezTo>
                      <a:pt x="-37124" y="913677"/>
                      <a:pt x="57811" y="635883"/>
                      <a:pt x="0" y="485740"/>
                    </a:cubicBezTo>
                    <a:cubicBezTo>
                      <a:pt x="-57811" y="335597"/>
                      <a:pt x="26136" y="101834"/>
                      <a:pt x="0" y="0"/>
                    </a:cubicBezTo>
                    <a:close/>
                    <a:moveTo>
                      <a:pt x="125110" y="125110"/>
                    </a:moveTo>
                    <a:cubicBezTo>
                      <a:pt x="174535" y="335411"/>
                      <a:pt x="98617" y="457671"/>
                      <a:pt x="125110" y="590533"/>
                    </a:cubicBezTo>
                    <a:cubicBezTo>
                      <a:pt x="151603" y="723395"/>
                      <a:pt x="90133" y="926850"/>
                      <a:pt x="125110" y="1055956"/>
                    </a:cubicBezTo>
                    <a:cubicBezTo>
                      <a:pt x="160087" y="1185062"/>
                      <a:pt x="102336" y="1329931"/>
                      <a:pt x="125110" y="1484144"/>
                    </a:cubicBezTo>
                    <a:cubicBezTo>
                      <a:pt x="147884" y="1638357"/>
                      <a:pt x="109760" y="1777377"/>
                      <a:pt x="125110" y="1986801"/>
                    </a:cubicBezTo>
                    <a:cubicBezTo>
                      <a:pt x="259311" y="1974567"/>
                      <a:pt x="514354" y="2042102"/>
                      <a:pt x="775210" y="1986801"/>
                    </a:cubicBezTo>
                    <a:cubicBezTo>
                      <a:pt x="1036066" y="1931500"/>
                      <a:pt x="1152870" y="2013157"/>
                      <a:pt x="1326142" y="1986801"/>
                    </a:cubicBezTo>
                    <a:cubicBezTo>
                      <a:pt x="1499414" y="1960445"/>
                      <a:pt x="1642287" y="2027351"/>
                      <a:pt x="1728322" y="1986801"/>
                    </a:cubicBezTo>
                    <a:cubicBezTo>
                      <a:pt x="1814357" y="1946251"/>
                      <a:pt x="2189280" y="2007826"/>
                      <a:pt x="2328838" y="1986801"/>
                    </a:cubicBezTo>
                    <a:cubicBezTo>
                      <a:pt x="2468396" y="1965776"/>
                      <a:pt x="2618373" y="1994481"/>
                      <a:pt x="2879771" y="1986801"/>
                    </a:cubicBezTo>
                    <a:cubicBezTo>
                      <a:pt x="3141169" y="1979121"/>
                      <a:pt x="3246076" y="2013181"/>
                      <a:pt x="3480287" y="1986801"/>
                    </a:cubicBezTo>
                    <a:cubicBezTo>
                      <a:pt x="3714498" y="1960421"/>
                      <a:pt x="3786343" y="2015729"/>
                      <a:pt x="4031219" y="1986801"/>
                    </a:cubicBezTo>
                    <a:cubicBezTo>
                      <a:pt x="4276095" y="1957873"/>
                      <a:pt x="4812204" y="2041023"/>
                      <a:pt x="5083499" y="1986801"/>
                    </a:cubicBezTo>
                    <a:cubicBezTo>
                      <a:pt x="5067584" y="1783006"/>
                      <a:pt x="5094045" y="1707381"/>
                      <a:pt x="5083499" y="1502761"/>
                    </a:cubicBezTo>
                    <a:cubicBezTo>
                      <a:pt x="5072953" y="1298141"/>
                      <a:pt x="5107423" y="1214955"/>
                      <a:pt x="5083499" y="1093189"/>
                    </a:cubicBezTo>
                    <a:cubicBezTo>
                      <a:pt x="5059575" y="971423"/>
                      <a:pt x="5094390" y="816596"/>
                      <a:pt x="5083499" y="646383"/>
                    </a:cubicBezTo>
                    <a:cubicBezTo>
                      <a:pt x="5072608" y="476170"/>
                      <a:pt x="5118633" y="242492"/>
                      <a:pt x="5083499" y="125110"/>
                    </a:cubicBezTo>
                    <a:cubicBezTo>
                      <a:pt x="4922897" y="169833"/>
                      <a:pt x="4788303" y="79079"/>
                      <a:pt x="4631735" y="125110"/>
                    </a:cubicBezTo>
                    <a:cubicBezTo>
                      <a:pt x="4475167" y="171141"/>
                      <a:pt x="4339217" y="80807"/>
                      <a:pt x="4080803" y="125110"/>
                    </a:cubicBezTo>
                    <a:cubicBezTo>
                      <a:pt x="3822389" y="169413"/>
                      <a:pt x="3781150" y="88674"/>
                      <a:pt x="3678622" y="125110"/>
                    </a:cubicBezTo>
                    <a:cubicBezTo>
                      <a:pt x="3576094" y="161546"/>
                      <a:pt x="3363210" y="81495"/>
                      <a:pt x="3276442" y="125110"/>
                    </a:cubicBezTo>
                    <a:cubicBezTo>
                      <a:pt x="3189674" y="168725"/>
                      <a:pt x="2830344" y="107455"/>
                      <a:pt x="2626342" y="125110"/>
                    </a:cubicBezTo>
                    <a:cubicBezTo>
                      <a:pt x="2422340" y="142765"/>
                      <a:pt x="2362002" y="75104"/>
                      <a:pt x="2124994" y="125110"/>
                    </a:cubicBezTo>
                    <a:cubicBezTo>
                      <a:pt x="1887986" y="175116"/>
                      <a:pt x="1779888" y="110384"/>
                      <a:pt x="1474894" y="125110"/>
                    </a:cubicBezTo>
                    <a:cubicBezTo>
                      <a:pt x="1169900" y="139836"/>
                      <a:pt x="1195694" y="62758"/>
                      <a:pt x="923962" y="125110"/>
                    </a:cubicBezTo>
                    <a:cubicBezTo>
                      <a:pt x="652230" y="187462"/>
                      <a:pt x="485742" y="74802"/>
                      <a:pt x="125110" y="125110"/>
                    </a:cubicBezTo>
                    <a:close/>
                  </a:path>
                  <a:path w="5208609" h="2111911" stroke="0" extrusionOk="0">
                    <a:moveTo>
                      <a:pt x="0" y="0"/>
                    </a:moveTo>
                    <a:cubicBezTo>
                      <a:pt x="164301" y="-21595"/>
                      <a:pt x="420449" y="54431"/>
                      <a:pt x="526648" y="0"/>
                    </a:cubicBezTo>
                    <a:cubicBezTo>
                      <a:pt x="632847" y="-54431"/>
                      <a:pt x="813504" y="4736"/>
                      <a:pt x="949124" y="0"/>
                    </a:cubicBezTo>
                    <a:cubicBezTo>
                      <a:pt x="1084744" y="-4736"/>
                      <a:pt x="1399047" y="65826"/>
                      <a:pt x="1632031" y="0"/>
                    </a:cubicBezTo>
                    <a:cubicBezTo>
                      <a:pt x="1865015" y="-65826"/>
                      <a:pt x="2032152" y="9392"/>
                      <a:pt x="2158679" y="0"/>
                    </a:cubicBezTo>
                    <a:cubicBezTo>
                      <a:pt x="2285206" y="-9392"/>
                      <a:pt x="2517257" y="18927"/>
                      <a:pt x="2685327" y="0"/>
                    </a:cubicBezTo>
                    <a:cubicBezTo>
                      <a:pt x="2853397" y="-18927"/>
                      <a:pt x="3117572" y="14831"/>
                      <a:pt x="3368234" y="0"/>
                    </a:cubicBezTo>
                    <a:cubicBezTo>
                      <a:pt x="3618896" y="-14831"/>
                      <a:pt x="3718401" y="4700"/>
                      <a:pt x="3842796" y="0"/>
                    </a:cubicBezTo>
                    <a:cubicBezTo>
                      <a:pt x="3967191" y="-4700"/>
                      <a:pt x="4349503" y="73512"/>
                      <a:pt x="4525702" y="0"/>
                    </a:cubicBezTo>
                    <a:cubicBezTo>
                      <a:pt x="4701901" y="-73512"/>
                      <a:pt x="4922525" y="60166"/>
                      <a:pt x="5208609" y="0"/>
                    </a:cubicBezTo>
                    <a:cubicBezTo>
                      <a:pt x="5223049" y="182516"/>
                      <a:pt x="5158108" y="301205"/>
                      <a:pt x="5208609" y="527978"/>
                    </a:cubicBezTo>
                    <a:cubicBezTo>
                      <a:pt x="5259110" y="754751"/>
                      <a:pt x="5175324" y="944019"/>
                      <a:pt x="5208609" y="1055956"/>
                    </a:cubicBezTo>
                    <a:cubicBezTo>
                      <a:pt x="5241894" y="1167893"/>
                      <a:pt x="5152838" y="1348232"/>
                      <a:pt x="5208609" y="1605052"/>
                    </a:cubicBezTo>
                    <a:cubicBezTo>
                      <a:pt x="5264380" y="1861872"/>
                      <a:pt x="5148595" y="1914715"/>
                      <a:pt x="5208609" y="2111911"/>
                    </a:cubicBezTo>
                    <a:cubicBezTo>
                      <a:pt x="4945059" y="2150884"/>
                      <a:pt x="4826128" y="2080362"/>
                      <a:pt x="4629875" y="2111911"/>
                    </a:cubicBezTo>
                    <a:cubicBezTo>
                      <a:pt x="4433622" y="2143460"/>
                      <a:pt x="4346704" y="2059369"/>
                      <a:pt x="4155313" y="2111911"/>
                    </a:cubicBezTo>
                    <a:cubicBezTo>
                      <a:pt x="3963922" y="2164453"/>
                      <a:pt x="3774974" y="2059405"/>
                      <a:pt x="3576578" y="2111911"/>
                    </a:cubicBezTo>
                    <a:cubicBezTo>
                      <a:pt x="3378182" y="2164417"/>
                      <a:pt x="3076999" y="2096538"/>
                      <a:pt x="2893672" y="2111911"/>
                    </a:cubicBezTo>
                    <a:cubicBezTo>
                      <a:pt x="2710345" y="2127284"/>
                      <a:pt x="2475256" y="2052597"/>
                      <a:pt x="2314937" y="2111911"/>
                    </a:cubicBezTo>
                    <a:cubicBezTo>
                      <a:pt x="2154619" y="2171225"/>
                      <a:pt x="1977888" y="2080326"/>
                      <a:pt x="1892461" y="2111911"/>
                    </a:cubicBezTo>
                    <a:cubicBezTo>
                      <a:pt x="1807034" y="2143496"/>
                      <a:pt x="1594395" y="2077025"/>
                      <a:pt x="1417899" y="2111911"/>
                    </a:cubicBezTo>
                    <a:cubicBezTo>
                      <a:pt x="1241403" y="2146797"/>
                      <a:pt x="971610" y="2082840"/>
                      <a:pt x="734993" y="2111911"/>
                    </a:cubicBezTo>
                    <a:cubicBezTo>
                      <a:pt x="498376" y="2140982"/>
                      <a:pt x="281450" y="2069696"/>
                      <a:pt x="0" y="2111911"/>
                    </a:cubicBezTo>
                    <a:cubicBezTo>
                      <a:pt x="-17583" y="1880551"/>
                      <a:pt x="899" y="1741120"/>
                      <a:pt x="0" y="1626171"/>
                    </a:cubicBezTo>
                    <a:cubicBezTo>
                      <a:pt x="-899" y="1511222"/>
                      <a:pt x="58347" y="1292812"/>
                      <a:pt x="0" y="1119313"/>
                    </a:cubicBezTo>
                    <a:cubicBezTo>
                      <a:pt x="-58347" y="945814"/>
                      <a:pt x="50152" y="751509"/>
                      <a:pt x="0" y="654692"/>
                    </a:cubicBezTo>
                    <a:cubicBezTo>
                      <a:pt x="-50152" y="557875"/>
                      <a:pt x="36244" y="269036"/>
                      <a:pt x="0" y="0"/>
                    </a:cubicBezTo>
                    <a:close/>
                    <a:moveTo>
                      <a:pt x="125110" y="125110"/>
                    </a:moveTo>
                    <a:cubicBezTo>
                      <a:pt x="162258" y="329763"/>
                      <a:pt x="115380" y="396334"/>
                      <a:pt x="125110" y="609150"/>
                    </a:cubicBezTo>
                    <a:cubicBezTo>
                      <a:pt x="134840" y="821966"/>
                      <a:pt x="123467" y="854000"/>
                      <a:pt x="125110" y="1018722"/>
                    </a:cubicBezTo>
                    <a:cubicBezTo>
                      <a:pt x="126753" y="1183444"/>
                      <a:pt x="74043" y="1272193"/>
                      <a:pt x="125110" y="1465528"/>
                    </a:cubicBezTo>
                    <a:cubicBezTo>
                      <a:pt x="176177" y="1658863"/>
                      <a:pt x="123902" y="1827004"/>
                      <a:pt x="125110" y="1986801"/>
                    </a:cubicBezTo>
                    <a:cubicBezTo>
                      <a:pt x="393240" y="1923915"/>
                      <a:pt x="419422" y="2038708"/>
                      <a:pt x="676042" y="1986801"/>
                    </a:cubicBezTo>
                    <a:cubicBezTo>
                      <a:pt x="932662" y="1934894"/>
                      <a:pt x="986606" y="2027303"/>
                      <a:pt x="1127806" y="1986801"/>
                    </a:cubicBezTo>
                    <a:cubicBezTo>
                      <a:pt x="1269006" y="1946299"/>
                      <a:pt x="1401521" y="2014553"/>
                      <a:pt x="1529987" y="1986801"/>
                    </a:cubicBezTo>
                    <a:cubicBezTo>
                      <a:pt x="1658453" y="1959049"/>
                      <a:pt x="1863831" y="1998036"/>
                      <a:pt x="1981751" y="1986801"/>
                    </a:cubicBezTo>
                    <a:cubicBezTo>
                      <a:pt x="2099671" y="1975566"/>
                      <a:pt x="2406998" y="2026703"/>
                      <a:pt x="2582267" y="1986801"/>
                    </a:cubicBezTo>
                    <a:cubicBezTo>
                      <a:pt x="2757536" y="1946899"/>
                      <a:pt x="2834238" y="2017085"/>
                      <a:pt x="3034032" y="1986801"/>
                    </a:cubicBezTo>
                    <a:cubicBezTo>
                      <a:pt x="3233826" y="1956517"/>
                      <a:pt x="3320439" y="2017388"/>
                      <a:pt x="3436212" y="1986801"/>
                    </a:cubicBezTo>
                    <a:cubicBezTo>
                      <a:pt x="3551985" y="1956214"/>
                      <a:pt x="3795686" y="2000040"/>
                      <a:pt x="3887976" y="1986801"/>
                    </a:cubicBezTo>
                    <a:cubicBezTo>
                      <a:pt x="3980266" y="1973562"/>
                      <a:pt x="4226499" y="2023366"/>
                      <a:pt x="4389325" y="1986801"/>
                    </a:cubicBezTo>
                    <a:cubicBezTo>
                      <a:pt x="4552151" y="1950236"/>
                      <a:pt x="4823719" y="2050222"/>
                      <a:pt x="5083499" y="1986801"/>
                    </a:cubicBezTo>
                    <a:cubicBezTo>
                      <a:pt x="5063928" y="1810223"/>
                      <a:pt x="5085632" y="1747197"/>
                      <a:pt x="5083499" y="1558612"/>
                    </a:cubicBezTo>
                    <a:cubicBezTo>
                      <a:pt x="5081366" y="1370027"/>
                      <a:pt x="5113909" y="1311765"/>
                      <a:pt x="5083499" y="1130423"/>
                    </a:cubicBezTo>
                    <a:cubicBezTo>
                      <a:pt x="5053089" y="949081"/>
                      <a:pt x="5138333" y="828428"/>
                      <a:pt x="5083499" y="665000"/>
                    </a:cubicBezTo>
                    <a:cubicBezTo>
                      <a:pt x="5028665" y="501572"/>
                      <a:pt x="5103970" y="263969"/>
                      <a:pt x="5083499" y="125110"/>
                    </a:cubicBezTo>
                    <a:cubicBezTo>
                      <a:pt x="4907918" y="160683"/>
                      <a:pt x="4706589" y="99278"/>
                      <a:pt x="4532567" y="125110"/>
                    </a:cubicBezTo>
                    <a:cubicBezTo>
                      <a:pt x="4358545" y="150942"/>
                      <a:pt x="4225393" y="92124"/>
                      <a:pt x="4031219" y="125110"/>
                    </a:cubicBezTo>
                    <a:cubicBezTo>
                      <a:pt x="3837045" y="158096"/>
                      <a:pt x="3677492" y="98399"/>
                      <a:pt x="3529870" y="125110"/>
                    </a:cubicBezTo>
                    <a:cubicBezTo>
                      <a:pt x="3382248" y="151821"/>
                      <a:pt x="3130022" y="91063"/>
                      <a:pt x="2978938" y="125110"/>
                    </a:cubicBezTo>
                    <a:cubicBezTo>
                      <a:pt x="2827854" y="159157"/>
                      <a:pt x="2583908" y="70931"/>
                      <a:pt x="2378422" y="125110"/>
                    </a:cubicBezTo>
                    <a:cubicBezTo>
                      <a:pt x="2172936" y="179289"/>
                      <a:pt x="1993747" y="70472"/>
                      <a:pt x="1777906" y="125110"/>
                    </a:cubicBezTo>
                    <a:cubicBezTo>
                      <a:pt x="1562065" y="179748"/>
                      <a:pt x="1406936" y="115593"/>
                      <a:pt x="1177390" y="125110"/>
                    </a:cubicBezTo>
                    <a:cubicBezTo>
                      <a:pt x="947844" y="134627"/>
                      <a:pt x="636593" y="59840"/>
                      <a:pt x="125110" y="125110"/>
                    </a:cubicBezTo>
                    <a:close/>
                  </a:path>
                </a:pathLst>
              </a:custGeom>
              <a:solidFill>
                <a:srgbClr val="AA8D5C"/>
              </a:solidFill>
              <a:ln w="88900">
                <a:solidFill>
                  <a:srgbClr val="AA8D5C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frame">
                        <a:avLst>
                          <a:gd name="adj1" fmla="val 5924"/>
                        </a:avLst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191BC631-2C89-E6FA-2362-9FE6BD7E380F}"/>
                </a:ext>
              </a:extLst>
            </p:cNvPr>
            <p:cNvGrpSpPr/>
            <p:nvPr/>
          </p:nvGrpSpPr>
          <p:grpSpPr>
            <a:xfrm>
              <a:off x="798652" y="3161742"/>
              <a:ext cx="5208609" cy="2111911"/>
              <a:chOff x="798652" y="833377"/>
              <a:chExt cx="5208609" cy="2111911"/>
            </a:xfrm>
          </p:grpSpPr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5452C30-480D-7E55-8A48-4960A725A068}"/>
                  </a:ext>
                </a:extLst>
              </p:cNvPr>
              <p:cNvSpPr txBox="1"/>
              <p:nvPr/>
            </p:nvSpPr>
            <p:spPr>
              <a:xfrm>
                <a:off x="1127643" y="1119566"/>
                <a:ext cx="4550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92A381"/>
                    </a:solidFill>
                  </a:rPr>
                  <a:t>Título aqui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4F3E4FB-37F0-41E9-C8CC-8931F2D11BB6}"/>
                  </a:ext>
                </a:extLst>
              </p:cNvPr>
              <p:cNvSpPr txBox="1"/>
              <p:nvPr/>
            </p:nvSpPr>
            <p:spPr>
              <a:xfrm>
                <a:off x="1127643" y="1488898"/>
                <a:ext cx="455062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Lorem ipsum dolor sit amet, consectetuer adipiscing elit. Maecenas porttitor congue massa. Fusce posuere, magna sed pulvinar ultricies, purus lectus malesuada libero, sit amet commodo magna eros quis urna.</a:t>
                </a:r>
              </a:p>
            </p:txBody>
          </p:sp>
          <p:sp>
            <p:nvSpPr>
              <p:cNvPr id="28" name="Quadro 27">
                <a:extLst>
                  <a:ext uri="{FF2B5EF4-FFF2-40B4-BE49-F238E27FC236}">
                    <a16:creationId xmlns:a16="http://schemas.microsoft.com/office/drawing/2014/main" id="{D39A7A6C-6E69-9827-0823-FBE99974F44D}"/>
                  </a:ext>
                </a:extLst>
              </p:cNvPr>
              <p:cNvSpPr/>
              <p:nvPr/>
            </p:nvSpPr>
            <p:spPr>
              <a:xfrm rot="10800000">
                <a:off x="798652" y="833377"/>
                <a:ext cx="5208609" cy="2111911"/>
              </a:xfrm>
              <a:custGeom>
                <a:avLst/>
                <a:gdLst>
                  <a:gd name="connsiteX0" fmla="*/ 0 w 5208609"/>
                  <a:gd name="connsiteY0" fmla="*/ 0 h 2111911"/>
                  <a:gd name="connsiteX1" fmla="*/ 578734 w 5208609"/>
                  <a:gd name="connsiteY1" fmla="*/ 0 h 2111911"/>
                  <a:gd name="connsiteX2" fmla="*/ 1157469 w 5208609"/>
                  <a:gd name="connsiteY2" fmla="*/ 0 h 2111911"/>
                  <a:gd name="connsiteX3" fmla="*/ 1788289 w 5208609"/>
                  <a:gd name="connsiteY3" fmla="*/ 0 h 2111911"/>
                  <a:gd name="connsiteX4" fmla="*/ 2471196 w 5208609"/>
                  <a:gd name="connsiteY4" fmla="*/ 0 h 2111911"/>
                  <a:gd name="connsiteX5" fmla="*/ 3102016 w 5208609"/>
                  <a:gd name="connsiteY5" fmla="*/ 0 h 2111911"/>
                  <a:gd name="connsiteX6" fmla="*/ 3784923 w 5208609"/>
                  <a:gd name="connsiteY6" fmla="*/ 0 h 2111911"/>
                  <a:gd name="connsiteX7" fmla="*/ 4415743 w 5208609"/>
                  <a:gd name="connsiteY7" fmla="*/ 0 h 2111911"/>
                  <a:gd name="connsiteX8" fmla="*/ 5208609 w 5208609"/>
                  <a:gd name="connsiteY8" fmla="*/ 0 h 2111911"/>
                  <a:gd name="connsiteX9" fmla="*/ 5208609 w 5208609"/>
                  <a:gd name="connsiteY9" fmla="*/ 549097 h 2111911"/>
                  <a:gd name="connsiteX10" fmla="*/ 5208609 w 5208609"/>
                  <a:gd name="connsiteY10" fmla="*/ 1098194 h 2111911"/>
                  <a:gd name="connsiteX11" fmla="*/ 5208609 w 5208609"/>
                  <a:gd name="connsiteY11" fmla="*/ 1626171 h 2111911"/>
                  <a:gd name="connsiteX12" fmla="*/ 5208609 w 5208609"/>
                  <a:gd name="connsiteY12" fmla="*/ 2111911 h 2111911"/>
                  <a:gd name="connsiteX13" fmla="*/ 4681961 w 5208609"/>
                  <a:gd name="connsiteY13" fmla="*/ 2111911 h 2111911"/>
                  <a:gd name="connsiteX14" fmla="*/ 4051140 w 5208609"/>
                  <a:gd name="connsiteY14" fmla="*/ 2111911 h 2111911"/>
                  <a:gd name="connsiteX15" fmla="*/ 3368234 w 5208609"/>
                  <a:gd name="connsiteY15" fmla="*/ 2111911 h 2111911"/>
                  <a:gd name="connsiteX16" fmla="*/ 2945758 w 5208609"/>
                  <a:gd name="connsiteY16" fmla="*/ 2111911 h 2111911"/>
                  <a:gd name="connsiteX17" fmla="*/ 2523282 w 5208609"/>
                  <a:gd name="connsiteY17" fmla="*/ 2111911 h 2111911"/>
                  <a:gd name="connsiteX18" fmla="*/ 1840375 w 5208609"/>
                  <a:gd name="connsiteY18" fmla="*/ 2111911 h 2111911"/>
                  <a:gd name="connsiteX19" fmla="*/ 1417899 w 5208609"/>
                  <a:gd name="connsiteY19" fmla="*/ 2111911 h 2111911"/>
                  <a:gd name="connsiteX20" fmla="*/ 839165 w 5208609"/>
                  <a:gd name="connsiteY20" fmla="*/ 2111911 h 2111911"/>
                  <a:gd name="connsiteX21" fmla="*/ 0 w 5208609"/>
                  <a:gd name="connsiteY21" fmla="*/ 2111911 h 2111911"/>
                  <a:gd name="connsiteX22" fmla="*/ 0 w 5208609"/>
                  <a:gd name="connsiteY22" fmla="*/ 1626171 h 2111911"/>
                  <a:gd name="connsiteX23" fmla="*/ 0 w 5208609"/>
                  <a:gd name="connsiteY23" fmla="*/ 1055956 h 2111911"/>
                  <a:gd name="connsiteX24" fmla="*/ 0 w 5208609"/>
                  <a:gd name="connsiteY24" fmla="*/ 485740 h 2111911"/>
                  <a:gd name="connsiteX25" fmla="*/ 0 w 5208609"/>
                  <a:gd name="connsiteY25" fmla="*/ 0 h 2111911"/>
                  <a:gd name="connsiteX26" fmla="*/ 125110 w 5208609"/>
                  <a:gd name="connsiteY26" fmla="*/ 125110 h 2111911"/>
                  <a:gd name="connsiteX27" fmla="*/ 125110 w 5208609"/>
                  <a:gd name="connsiteY27" fmla="*/ 590533 h 2111911"/>
                  <a:gd name="connsiteX28" fmla="*/ 125110 w 5208609"/>
                  <a:gd name="connsiteY28" fmla="*/ 1055956 h 2111911"/>
                  <a:gd name="connsiteX29" fmla="*/ 125110 w 5208609"/>
                  <a:gd name="connsiteY29" fmla="*/ 1484144 h 2111911"/>
                  <a:gd name="connsiteX30" fmla="*/ 125110 w 5208609"/>
                  <a:gd name="connsiteY30" fmla="*/ 1986801 h 2111911"/>
                  <a:gd name="connsiteX31" fmla="*/ 775210 w 5208609"/>
                  <a:gd name="connsiteY31" fmla="*/ 1986801 h 2111911"/>
                  <a:gd name="connsiteX32" fmla="*/ 1326142 w 5208609"/>
                  <a:gd name="connsiteY32" fmla="*/ 1986801 h 2111911"/>
                  <a:gd name="connsiteX33" fmla="*/ 1728322 w 5208609"/>
                  <a:gd name="connsiteY33" fmla="*/ 1986801 h 2111911"/>
                  <a:gd name="connsiteX34" fmla="*/ 2328838 w 5208609"/>
                  <a:gd name="connsiteY34" fmla="*/ 1986801 h 2111911"/>
                  <a:gd name="connsiteX35" fmla="*/ 2879771 w 5208609"/>
                  <a:gd name="connsiteY35" fmla="*/ 1986801 h 2111911"/>
                  <a:gd name="connsiteX36" fmla="*/ 3480287 w 5208609"/>
                  <a:gd name="connsiteY36" fmla="*/ 1986801 h 2111911"/>
                  <a:gd name="connsiteX37" fmla="*/ 4031219 w 5208609"/>
                  <a:gd name="connsiteY37" fmla="*/ 1986801 h 2111911"/>
                  <a:gd name="connsiteX38" fmla="*/ 5083499 w 5208609"/>
                  <a:gd name="connsiteY38" fmla="*/ 1986801 h 2111911"/>
                  <a:gd name="connsiteX39" fmla="*/ 5083499 w 5208609"/>
                  <a:gd name="connsiteY39" fmla="*/ 1502761 h 2111911"/>
                  <a:gd name="connsiteX40" fmla="*/ 5083499 w 5208609"/>
                  <a:gd name="connsiteY40" fmla="*/ 1093189 h 2111911"/>
                  <a:gd name="connsiteX41" fmla="*/ 5083499 w 5208609"/>
                  <a:gd name="connsiteY41" fmla="*/ 646383 h 2111911"/>
                  <a:gd name="connsiteX42" fmla="*/ 5083499 w 5208609"/>
                  <a:gd name="connsiteY42" fmla="*/ 125110 h 2111911"/>
                  <a:gd name="connsiteX43" fmla="*/ 4631735 w 5208609"/>
                  <a:gd name="connsiteY43" fmla="*/ 125110 h 2111911"/>
                  <a:gd name="connsiteX44" fmla="*/ 4080803 w 5208609"/>
                  <a:gd name="connsiteY44" fmla="*/ 125110 h 2111911"/>
                  <a:gd name="connsiteX45" fmla="*/ 3678622 w 5208609"/>
                  <a:gd name="connsiteY45" fmla="*/ 125110 h 2111911"/>
                  <a:gd name="connsiteX46" fmla="*/ 3276442 w 5208609"/>
                  <a:gd name="connsiteY46" fmla="*/ 125110 h 2111911"/>
                  <a:gd name="connsiteX47" fmla="*/ 2626342 w 5208609"/>
                  <a:gd name="connsiteY47" fmla="*/ 125110 h 2111911"/>
                  <a:gd name="connsiteX48" fmla="*/ 2124994 w 5208609"/>
                  <a:gd name="connsiteY48" fmla="*/ 125110 h 2111911"/>
                  <a:gd name="connsiteX49" fmla="*/ 1474894 w 5208609"/>
                  <a:gd name="connsiteY49" fmla="*/ 125110 h 2111911"/>
                  <a:gd name="connsiteX50" fmla="*/ 923962 w 5208609"/>
                  <a:gd name="connsiteY50" fmla="*/ 125110 h 2111911"/>
                  <a:gd name="connsiteX51" fmla="*/ 125110 w 5208609"/>
                  <a:gd name="connsiteY51" fmla="*/ 125110 h 211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208609" h="2111911" fill="none" extrusionOk="0">
                    <a:moveTo>
                      <a:pt x="0" y="0"/>
                    </a:moveTo>
                    <a:cubicBezTo>
                      <a:pt x="166152" y="-57246"/>
                      <a:pt x="313650" y="68363"/>
                      <a:pt x="578734" y="0"/>
                    </a:cubicBezTo>
                    <a:cubicBezTo>
                      <a:pt x="843818" y="-68363"/>
                      <a:pt x="887768" y="34165"/>
                      <a:pt x="1157469" y="0"/>
                    </a:cubicBezTo>
                    <a:cubicBezTo>
                      <a:pt x="1427171" y="-34165"/>
                      <a:pt x="1517030" y="15779"/>
                      <a:pt x="1788289" y="0"/>
                    </a:cubicBezTo>
                    <a:cubicBezTo>
                      <a:pt x="2059548" y="-15779"/>
                      <a:pt x="2192717" y="76112"/>
                      <a:pt x="2471196" y="0"/>
                    </a:cubicBezTo>
                    <a:cubicBezTo>
                      <a:pt x="2749675" y="-76112"/>
                      <a:pt x="2939445" y="29836"/>
                      <a:pt x="3102016" y="0"/>
                    </a:cubicBezTo>
                    <a:cubicBezTo>
                      <a:pt x="3264587" y="-29836"/>
                      <a:pt x="3633546" y="71107"/>
                      <a:pt x="3784923" y="0"/>
                    </a:cubicBezTo>
                    <a:cubicBezTo>
                      <a:pt x="3936300" y="-71107"/>
                      <a:pt x="4129338" y="45058"/>
                      <a:pt x="4415743" y="0"/>
                    </a:cubicBezTo>
                    <a:cubicBezTo>
                      <a:pt x="4702148" y="-45058"/>
                      <a:pt x="4980322" y="8584"/>
                      <a:pt x="5208609" y="0"/>
                    </a:cubicBezTo>
                    <a:cubicBezTo>
                      <a:pt x="5255146" y="165121"/>
                      <a:pt x="5178698" y="409164"/>
                      <a:pt x="5208609" y="549097"/>
                    </a:cubicBezTo>
                    <a:cubicBezTo>
                      <a:pt x="5238520" y="689030"/>
                      <a:pt x="5158434" y="914813"/>
                      <a:pt x="5208609" y="1098194"/>
                    </a:cubicBezTo>
                    <a:cubicBezTo>
                      <a:pt x="5258784" y="1281575"/>
                      <a:pt x="5179177" y="1381027"/>
                      <a:pt x="5208609" y="1626171"/>
                    </a:cubicBezTo>
                    <a:cubicBezTo>
                      <a:pt x="5238041" y="1871315"/>
                      <a:pt x="5189011" y="2013992"/>
                      <a:pt x="5208609" y="2111911"/>
                    </a:cubicBezTo>
                    <a:cubicBezTo>
                      <a:pt x="5033178" y="2142624"/>
                      <a:pt x="4922691" y="2059918"/>
                      <a:pt x="4681961" y="2111911"/>
                    </a:cubicBezTo>
                    <a:cubicBezTo>
                      <a:pt x="4441231" y="2163904"/>
                      <a:pt x="4224891" y="2078949"/>
                      <a:pt x="4051140" y="2111911"/>
                    </a:cubicBezTo>
                    <a:cubicBezTo>
                      <a:pt x="3877389" y="2144873"/>
                      <a:pt x="3688738" y="2084720"/>
                      <a:pt x="3368234" y="2111911"/>
                    </a:cubicBezTo>
                    <a:cubicBezTo>
                      <a:pt x="3047730" y="2139102"/>
                      <a:pt x="3122621" y="2100852"/>
                      <a:pt x="2945758" y="2111911"/>
                    </a:cubicBezTo>
                    <a:cubicBezTo>
                      <a:pt x="2768895" y="2122970"/>
                      <a:pt x="2649450" y="2099320"/>
                      <a:pt x="2523282" y="2111911"/>
                    </a:cubicBezTo>
                    <a:cubicBezTo>
                      <a:pt x="2397114" y="2124502"/>
                      <a:pt x="2080428" y="2061559"/>
                      <a:pt x="1840375" y="2111911"/>
                    </a:cubicBezTo>
                    <a:cubicBezTo>
                      <a:pt x="1600322" y="2162263"/>
                      <a:pt x="1604855" y="2094007"/>
                      <a:pt x="1417899" y="2111911"/>
                    </a:cubicBezTo>
                    <a:cubicBezTo>
                      <a:pt x="1230943" y="2129815"/>
                      <a:pt x="1115482" y="2106622"/>
                      <a:pt x="839165" y="2111911"/>
                    </a:cubicBezTo>
                    <a:cubicBezTo>
                      <a:pt x="562848" y="2117200"/>
                      <a:pt x="414224" y="2024125"/>
                      <a:pt x="0" y="2111911"/>
                    </a:cubicBezTo>
                    <a:cubicBezTo>
                      <a:pt x="-44268" y="1916958"/>
                      <a:pt x="43782" y="1792791"/>
                      <a:pt x="0" y="1626171"/>
                    </a:cubicBezTo>
                    <a:cubicBezTo>
                      <a:pt x="-43782" y="1459551"/>
                      <a:pt x="37124" y="1198235"/>
                      <a:pt x="0" y="1055956"/>
                    </a:cubicBezTo>
                    <a:cubicBezTo>
                      <a:pt x="-37124" y="913677"/>
                      <a:pt x="57811" y="635883"/>
                      <a:pt x="0" y="485740"/>
                    </a:cubicBezTo>
                    <a:cubicBezTo>
                      <a:pt x="-57811" y="335597"/>
                      <a:pt x="26136" y="101834"/>
                      <a:pt x="0" y="0"/>
                    </a:cubicBezTo>
                    <a:close/>
                    <a:moveTo>
                      <a:pt x="125110" y="125110"/>
                    </a:moveTo>
                    <a:cubicBezTo>
                      <a:pt x="174535" y="335411"/>
                      <a:pt x="98617" y="457671"/>
                      <a:pt x="125110" y="590533"/>
                    </a:cubicBezTo>
                    <a:cubicBezTo>
                      <a:pt x="151603" y="723395"/>
                      <a:pt x="90133" y="926850"/>
                      <a:pt x="125110" y="1055956"/>
                    </a:cubicBezTo>
                    <a:cubicBezTo>
                      <a:pt x="160087" y="1185062"/>
                      <a:pt x="102336" y="1329931"/>
                      <a:pt x="125110" y="1484144"/>
                    </a:cubicBezTo>
                    <a:cubicBezTo>
                      <a:pt x="147884" y="1638357"/>
                      <a:pt x="109760" y="1777377"/>
                      <a:pt x="125110" y="1986801"/>
                    </a:cubicBezTo>
                    <a:cubicBezTo>
                      <a:pt x="259311" y="1974567"/>
                      <a:pt x="514354" y="2042102"/>
                      <a:pt x="775210" y="1986801"/>
                    </a:cubicBezTo>
                    <a:cubicBezTo>
                      <a:pt x="1036066" y="1931500"/>
                      <a:pt x="1152870" y="2013157"/>
                      <a:pt x="1326142" y="1986801"/>
                    </a:cubicBezTo>
                    <a:cubicBezTo>
                      <a:pt x="1499414" y="1960445"/>
                      <a:pt x="1642287" y="2027351"/>
                      <a:pt x="1728322" y="1986801"/>
                    </a:cubicBezTo>
                    <a:cubicBezTo>
                      <a:pt x="1814357" y="1946251"/>
                      <a:pt x="2189280" y="2007826"/>
                      <a:pt x="2328838" y="1986801"/>
                    </a:cubicBezTo>
                    <a:cubicBezTo>
                      <a:pt x="2468396" y="1965776"/>
                      <a:pt x="2618373" y="1994481"/>
                      <a:pt x="2879771" y="1986801"/>
                    </a:cubicBezTo>
                    <a:cubicBezTo>
                      <a:pt x="3141169" y="1979121"/>
                      <a:pt x="3246076" y="2013181"/>
                      <a:pt x="3480287" y="1986801"/>
                    </a:cubicBezTo>
                    <a:cubicBezTo>
                      <a:pt x="3714498" y="1960421"/>
                      <a:pt x="3786343" y="2015729"/>
                      <a:pt x="4031219" y="1986801"/>
                    </a:cubicBezTo>
                    <a:cubicBezTo>
                      <a:pt x="4276095" y="1957873"/>
                      <a:pt x="4812204" y="2041023"/>
                      <a:pt x="5083499" y="1986801"/>
                    </a:cubicBezTo>
                    <a:cubicBezTo>
                      <a:pt x="5067584" y="1783006"/>
                      <a:pt x="5094045" y="1707381"/>
                      <a:pt x="5083499" y="1502761"/>
                    </a:cubicBezTo>
                    <a:cubicBezTo>
                      <a:pt x="5072953" y="1298141"/>
                      <a:pt x="5107423" y="1214955"/>
                      <a:pt x="5083499" y="1093189"/>
                    </a:cubicBezTo>
                    <a:cubicBezTo>
                      <a:pt x="5059575" y="971423"/>
                      <a:pt x="5094390" y="816596"/>
                      <a:pt x="5083499" y="646383"/>
                    </a:cubicBezTo>
                    <a:cubicBezTo>
                      <a:pt x="5072608" y="476170"/>
                      <a:pt x="5118633" y="242492"/>
                      <a:pt x="5083499" y="125110"/>
                    </a:cubicBezTo>
                    <a:cubicBezTo>
                      <a:pt x="4922897" y="169833"/>
                      <a:pt x="4788303" y="79079"/>
                      <a:pt x="4631735" y="125110"/>
                    </a:cubicBezTo>
                    <a:cubicBezTo>
                      <a:pt x="4475167" y="171141"/>
                      <a:pt x="4339217" y="80807"/>
                      <a:pt x="4080803" y="125110"/>
                    </a:cubicBezTo>
                    <a:cubicBezTo>
                      <a:pt x="3822389" y="169413"/>
                      <a:pt x="3781150" y="88674"/>
                      <a:pt x="3678622" y="125110"/>
                    </a:cubicBezTo>
                    <a:cubicBezTo>
                      <a:pt x="3576094" y="161546"/>
                      <a:pt x="3363210" y="81495"/>
                      <a:pt x="3276442" y="125110"/>
                    </a:cubicBezTo>
                    <a:cubicBezTo>
                      <a:pt x="3189674" y="168725"/>
                      <a:pt x="2830344" y="107455"/>
                      <a:pt x="2626342" y="125110"/>
                    </a:cubicBezTo>
                    <a:cubicBezTo>
                      <a:pt x="2422340" y="142765"/>
                      <a:pt x="2362002" y="75104"/>
                      <a:pt x="2124994" y="125110"/>
                    </a:cubicBezTo>
                    <a:cubicBezTo>
                      <a:pt x="1887986" y="175116"/>
                      <a:pt x="1779888" y="110384"/>
                      <a:pt x="1474894" y="125110"/>
                    </a:cubicBezTo>
                    <a:cubicBezTo>
                      <a:pt x="1169900" y="139836"/>
                      <a:pt x="1195694" y="62758"/>
                      <a:pt x="923962" y="125110"/>
                    </a:cubicBezTo>
                    <a:cubicBezTo>
                      <a:pt x="652230" y="187462"/>
                      <a:pt x="485742" y="74802"/>
                      <a:pt x="125110" y="125110"/>
                    </a:cubicBezTo>
                    <a:close/>
                  </a:path>
                  <a:path w="5208609" h="2111911" stroke="0" extrusionOk="0">
                    <a:moveTo>
                      <a:pt x="0" y="0"/>
                    </a:moveTo>
                    <a:cubicBezTo>
                      <a:pt x="164301" y="-21595"/>
                      <a:pt x="420449" y="54431"/>
                      <a:pt x="526648" y="0"/>
                    </a:cubicBezTo>
                    <a:cubicBezTo>
                      <a:pt x="632847" y="-54431"/>
                      <a:pt x="813504" y="4736"/>
                      <a:pt x="949124" y="0"/>
                    </a:cubicBezTo>
                    <a:cubicBezTo>
                      <a:pt x="1084744" y="-4736"/>
                      <a:pt x="1399047" y="65826"/>
                      <a:pt x="1632031" y="0"/>
                    </a:cubicBezTo>
                    <a:cubicBezTo>
                      <a:pt x="1865015" y="-65826"/>
                      <a:pt x="2032152" y="9392"/>
                      <a:pt x="2158679" y="0"/>
                    </a:cubicBezTo>
                    <a:cubicBezTo>
                      <a:pt x="2285206" y="-9392"/>
                      <a:pt x="2517257" y="18927"/>
                      <a:pt x="2685327" y="0"/>
                    </a:cubicBezTo>
                    <a:cubicBezTo>
                      <a:pt x="2853397" y="-18927"/>
                      <a:pt x="3117572" y="14831"/>
                      <a:pt x="3368234" y="0"/>
                    </a:cubicBezTo>
                    <a:cubicBezTo>
                      <a:pt x="3618896" y="-14831"/>
                      <a:pt x="3718401" y="4700"/>
                      <a:pt x="3842796" y="0"/>
                    </a:cubicBezTo>
                    <a:cubicBezTo>
                      <a:pt x="3967191" y="-4700"/>
                      <a:pt x="4349503" y="73512"/>
                      <a:pt x="4525702" y="0"/>
                    </a:cubicBezTo>
                    <a:cubicBezTo>
                      <a:pt x="4701901" y="-73512"/>
                      <a:pt x="4922525" y="60166"/>
                      <a:pt x="5208609" y="0"/>
                    </a:cubicBezTo>
                    <a:cubicBezTo>
                      <a:pt x="5223049" y="182516"/>
                      <a:pt x="5158108" y="301205"/>
                      <a:pt x="5208609" y="527978"/>
                    </a:cubicBezTo>
                    <a:cubicBezTo>
                      <a:pt x="5259110" y="754751"/>
                      <a:pt x="5175324" y="944019"/>
                      <a:pt x="5208609" y="1055956"/>
                    </a:cubicBezTo>
                    <a:cubicBezTo>
                      <a:pt x="5241894" y="1167893"/>
                      <a:pt x="5152838" y="1348232"/>
                      <a:pt x="5208609" y="1605052"/>
                    </a:cubicBezTo>
                    <a:cubicBezTo>
                      <a:pt x="5264380" y="1861872"/>
                      <a:pt x="5148595" y="1914715"/>
                      <a:pt x="5208609" y="2111911"/>
                    </a:cubicBezTo>
                    <a:cubicBezTo>
                      <a:pt x="4945059" y="2150884"/>
                      <a:pt x="4826128" y="2080362"/>
                      <a:pt x="4629875" y="2111911"/>
                    </a:cubicBezTo>
                    <a:cubicBezTo>
                      <a:pt x="4433622" y="2143460"/>
                      <a:pt x="4346704" y="2059369"/>
                      <a:pt x="4155313" y="2111911"/>
                    </a:cubicBezTo>
                    <a:cubicBezTo>
                      <a:pt x="3963922" y="2164453"/>
                      <a:pt x="3774974" y="2059405"/>
                      <a:pt x="3576578" y="2111911"/>
                    </a:cubicBezTo>
                    <a:cubicBezTo>
                      <a:pt x="3378182" y="2164417"/>
                      <a:pt x="3076999" y="2096538"/>
                      <a:pt x="2893672" y="2111911"/>
                    </a:cubicBezTo>
                    <a:cubicBezTo>
                      <a:pt x="2710345" y="2127284"/>
                      <a:pt x="2475256" y="2052597"/>
                      <a:pt x="2314937" y="2111911"/>
                    </a:cubicBezTo>
                    <a:cubicBezTo>
                      <a:pt x="2154619" y="2171225"/>
                      <a:pt x="1977888" y="2080326"/>
                      <a:pt x="1892461" y="2111911"/>
                    </a:cubicBezTo>
                    <a:cubicBezTo>
                      <a:pt x="1807034" y="2143496"/>
                      <a:pt x="1594395" y="2077025"/>
                      <a:pt x="1417899" y="2111911"/>
                    </a:cubicBezTo>
                    <a:cubicBezTo>
                      <a:pt x="1241403" y="2146797"/>
                      <a:pt x="971610" y="2082840"/>
                      <a:pt x="734993" y="2111911"/>
                    </a:cubicBezTo>
                    <a:cubicBezTo>
                      <a:pt x="498376" y="2140982"/>
                      <a:pt x="281450" y="2069696"/>
                      <a:pt x="0" y="2111911"/>
                    </a:cubicBezTo>
                    <a:cubicBezTo>
                      <a:pt x="-17583" y="1880551"/>
                      <a:pt x="899" y="1741120"/>
                      <a:pt x="0" y="1626171"/>
                    </a:cubicBezTo>
                    <a:cubicBezTo>
                      <a:pt x="-899" y="1511222"/>
                      <a:pt x="58347" y="1292812"/>
                      <a:pt x="0" y="1119313"/>
                    </a:cubicBezTo>
                    <a:cubicBezTo>
                      <a:pt x="-58347" y="945814"/>
                      <a:pt x="50152" y="751509"/>
                      <a:pt x="0" y="654692"/>
                    </a:cubicBezTo>
                    <a:cubicBezTo>
                      <a:pt x="-50152" y="557875"/>
                      <a:pt x="36244" y="269036"/>
                      <a:pt x="0" y="0"/>
                    </a:cubicBezTo>
                    <a:close/>
                    <a:moveTo>
                      <a:pt x="125110" y="125110"/>
                    </a:moveTo>
                    <a:cubicBezTo>
                      <a:pt x="162258" y="329763"/>
                      <a:pt x="115380" y="396334"/>
                      <a:pt x="125110" y="609150"/>
                    </a:cubicBezTo>
                    <a:cubicBezTo>
                      <a:pt x="134840" y="821966"/>
                      <a:pt x="123467" y="854000"/>
                      <a:pt x="125110" y="1018722"/>
                    </a:cubicBezTo>
                    <a:cubicBezTo>
                      <a:pt x="126753" y="1183444"/>
                      <a:pt x="74043" y="1272193"/>
                      <a:pt x="125110" y="1465528"/>
                    </a:cubicBezTo>
                    <a:cubicBezTo>
                      <a:pt x="176177" y="1658863"/>
                      <a:pt x="123902" y="1827004"/>
                      <a:pt x="125110" y="1986801"/>
                    </a:cubicBezTo>
                    <a:cubicBezTo>
                      <a:pt x="393240" y="1923915"/>
                      <a:pt x="419422" y="2038708"/>
                      <a:pt x="676042" y="1986801"/>
                    </a:cubicBezTo>
                    <a:cubicBezTo>
                      <a:pt x="932662" y="1934894"/>
                      <a:pt x="986606" y="2027303"/>
                      <a:pt x="1127806" y="1986801"/>
                    </a:cubicBezTo>
                    <a:cubicBezTo>
                      <a:pt x="1269006" y="1946299"/>
                      <a:pt x="1401521" y="2014553"/>
                      <a:pt x="1529987" y="1986801"/>
                    </a:cubicBezTo>
                    <a:cubicBezTo>
                      <a:pt x="1658453" y="1959049"/>
                      <a:pt x="1863831" y="1998036"/>
                      <a:pt x="1981751" y="1986801"/>
                    </a:cubicBezTo>
                    <a:cubicBezTo>
                      <a:pt x="2099671" y="1975566"/>
                      <a:pt x="2406998" y="2026703"/>
                      <a:pt x="2582267" y="1986801"/>
                    </a:cubicBezTo>
                    <a:cubicBezTo>
                      <a:pt x="2757536" y="1946899"/>
                      <a:pt x="2834238" y="2017085"/>
                      <a:pt x="3034032" y="1986801"/>
                    </a:cubicBezTo>
                    <a:cubicBezTo>
                      <a:pt x="3233826" y="1956517"/>
                      <a:pt x="3320439" y="2017388"/>
                      <a:pt x="3436212" y="1986801"/>
                    </a:cubicBezTo>
                    <a:cubicBezTo>
                      <a:pt x="3551985" y="1956214"/>
                      <a:pt x="3795686" y="2000040"/>
                      <a:pt x="3887976" y="1986801"/>
                    </a:cubicBezTo>
                    <a:cubicBezTo>
                      <a:pt x="3980266" y="1973562"/>
                      <a:pt x="4226499" y="2023366"/>
                      <a:pt x="4389325" y="1986801"/>
                    </a:cubicBezTo>
                    <a:cubicBezTo>
                      <a:pt x="4552151" y="1950236"/>
                      <a:pt x="4823719" y="2050222"/>
                      <a:pt x="5083499" y="1986801"/>
                    </a:cubicBezTo>
                    <a:cubicBezTo>
                      <a:pt x="5063928" y="1810223"/>
                      <a:pt x="5085632" y="1747197"/>
                      <a:pt x="5083499" y="1558612"/>
                    </a:cubicBezTo>
                    <a:cubicBezTo>
                      <a:pt x="5081366" y="1370027"/>
                      <a:pt x="5113909" y="1311765"/>
                      <a:pt x="5083499" y="1130423"/>
                    </a:cubicBezTo>
                    <a:cubicBezTo>
                      <a:pt x="5053089" y="949081"/>
                      <a:pt x="5138333" y="828428"/>
                      <a:pt x="5083499" y="665000"/>
                    </a:cubicBezTo>
                    <a:cubicBezTo>
                      <a:pt x="5028665" y="501572"/>
                      <a:pt x="5103970" y="263969"/>
                      <a:pt x="5083499" y="125110"/>
                    </a:cubicBezTo>
                    <a:cubicBezTo>
                      <a:pt x="4907918" y="160683"/>
                      <a:pt x="4706589" y="99278"/>
                      <a:pt x="4532567" y="125110"/>
                    </a:cubicBezTo>
                    <a:cubicBezTo>
                      <a:pt x="4358545" y="150942"/>
                      <a:pt x="4225393" y="92124"/>
                      <a:pt x="4031219" y="125110"/>
                    </a:cubicBezTo>
                    <a:cubicBezTo>
                      <a:pt x="3837045" y="158096"/>
                      <a:pt x="3677492" y="98399"/>
                      <a:pt x="3529870" y="125110"/>
                    </a:cubicBezTo>
                    <a:cubicBezTo>
                      <a:pt x="3382248" y="151821"/>
                      <a:pt x="3130022" y="91063"/>
                      <a:pt x="2978938" y="125110"/>
                    </a:cubicBezTo>
                    <a:cubicBezTo>
                      <a:pt x="2827854" y="159157"/>
                      <a:pt x="2583908" y="70931"/>
                      <a:pt x="2378422" y="125110"/>
                    </a:cubicBezTo>
                    <a:cubicBezTo>
                      <a:pt x="2172936" y="179289"/>
                      <a:pt x="1993747" y="70472"/>
                      <a:pt x="1777906" y="125110"/>
                    </a:cubicBezTo>
                    <a:cubicBezTo>
                      <a:pt x="1562065" y="179748"/>
                      <a:pt x="1406936" y="115593"/>
                      <a:pt x="1177390" y="125110"/>
                    </a:cubicBezTo>
                    <a:cubicBezTo>
                      <a:pt x="947844" y="134627"/>
                      <a:pt x="636593" y="59840"/>
                      <a:pt x="125110" y="125110"/>
                    </a:cubicBezTo>
                    <a:close/>
                  </a:path>
                </a:pathLst>
              </a:custGeom>
              <a:solidFill>
                <a:srgbClr val="AA8D5C"/>
              </a:solidFill>
              <a:ln w="88900">
                <a:solidFill>
                  <a:srgbClr val="AA8D5C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frame">
                        <a:avLst>
                          <a:gd name="adj1" fmla="val 5924"/>
                        </a:avLst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5E15381-ACF0-24D8-F1ED-9419DEB23B94}"/>
              </a:ext>
            </a:extLst>
          </p:cNvPr>
          <p:cNvGrpSpPr/>
          <p:nvPr/>
        </p:nvGrpSpPr>
        <p:grpSpPr>
          <a:xfrm>
            <a:off x="6446680" y="1063542"/>
            <a:ext cx="2164200" cy="880399"/>
            <a:chOff x="6446680" y="955098"/>
            <a:chExt cx="2164200" cy="880399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25DED965-6C10-3008-5A06-268B70D87B29}"/>
                </a:ext>
              </a:extLst>
            </p:cNvPr>
            <p:cNvSpPr txBox="1"/>
            <p:nvPr/>
          </p:nvSpPr>
          <p:spPr>
            <a:xfrm>
              <a:off x="6446680" y="955098"/>
              <a:ext cx="425116" cy="461665"/>
            </a:xfrm>
            <a:prstGeom prst="rect">
              <a:avLst/>
            </a:prstGeom>
            <a:solidFill>
              <a:srgbClr val="AA8D5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rgbClr val="E6DCC0"/>
                  </a:solidFill>
                  <a:latin typeface="+mj-lt"/>
                </a:rPr>
                <a:t>01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9958DAA-23E2-3641-C3BB-2EA76747DC26}"/>
                </a:ext>
              </a:extLst>
            </p:cNvPr>
            <p:cNvSpPr txBox="1"/>
            <p:nvPr/>
          </p:nvSpPr>
          <p:spPr>
            <a:xfrm>
              <a:off x="6871796" y="1001265"/>
              <a:ext cx="17390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AE5E688-258C-4CB6-67F8-30E519F12383}"/>
                </a:ext>
              </a:extLst>
            </p:cNvPr>
            <p:cNvSpPr txBox="1"/>
            <p:nvPr/>
          </p:nvSpPr>
          <p:spPr>
            <a:xfrm>
              <a:off x="6446680" y="1373832"/>
              <a:ext cx="2164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0252C985-2563-5373-84D5-404B5CE42E5E}"/>
              </a:ext>
            </a:extLst>
          </p:cNvPr>
          <p:cNvGrpSpPr/>
          <p:nvPr/>
        </p:nvGrpSpPr>
        <p:grpSpPr>
          <a:xfrm>
            <a:off x="6446680" y="2707074"/>
            <a:ext cx="2164200" cy="880399"/>
            <a:chOff x="6446680" y="955098"/>
            <a:chExt cx="2164200" cy="880399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A25B4B91-6929-164D-94C5-FCABBF0969A5}"/>
                </a:ext>
              </a:extLst>
            </p:cNvPr>
            <p:cNvSpPr txBox="1"/>
            <p:nvPr/>
          </p:nvSpPr>
          <p:spPr>
            <a:xfrm>
              <a:off x="6446680" y="955098"/>
              <a:ext cx="425116" cy="461665"/>
            </a:xfrm>
            <a:prstGeom prst="rect">
              <a:avLst/>
            </a:prstGeom>
            <a:solidFill>
              <a:srgbClr val="AA8D5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rgbClr val="E6DCC0"/>
                  </a:solidFill>
                  <a:latin typeface="+mj-lt"/>
                </a:rPr>
                <a:t>03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F64A21BF-88CD-D79F-C8CC-B4A2B90ADC15}"/>
                </a:ext>
              </a:extLst>
            </p:cNvPr>
            <p:cNvSpPr txBox="1"/>
            <p:nvPr/>
          </p:nvSpPr>
          <p:spPr>
            <a:xfrm>
              <a:off x="6871796" y="1001265"/>
              <a:ext cx="17390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A1F10B7D-3D86-97F3-4AB9-C9D87AB700BD}"/>
                </a:ext>
              </a:extLst>
            </p:cNvPr>
            <p:cNvSpPr txBox="1"/>
            <p:nvPr/>
          </p:nvSpPr>
          <p:spPr>
            <a:xfrm>
              <a:off x="6446680" y="1373832"/>
              <a:ext cx="2164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5ED13D1E-8C09-7C81-E963-F0F04BC4F9A5}"/>
              </a:ext>
            </a:extLst>
          </p:cNvPr>
          <p:cNvGrpSpPr/>
          <p:nvPr/>
        </p:nvGrpSpPr>
        <p:grpSpPr>
          <a:xfrm>
            <a:off x="6446680" y="4350606"/>
            <a:ext cx="2164200" cy="880399"/>
            <a:chOff x="6446680" y="955098"/>
            <a:chExt cx="2164200" cy="880399"/>
          </a:xfrm>
        </p:grpSpPr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F68B2B3-E1B8-A03D-DAAD-B265422BD3A2}"/>
                </a:ext>
              </a:extLst>
            </p:cNvPr>
            <p:cNvSpPr txBox="1"/>
            <p:nvPr/>
          </p:nvSpPr>
          <p:spPr>
            <a:xfrm>
              <a:off x="6446680" y="955098"/>
              <a:ext cx="425116" cy="461665"/>
            </a:xfrm>
            <a:prstGeom prst="rect">
              <a:avLst/>
            </a:prstGeom>
            <a:solidFill>
              <a:srgbClr val="AA8D5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rgbClr val="E6DCC0"/>
                  </a:solidFill>
                  <a:latin typeface="+mj-lt"/>
                </a:rPr>
                <a:t>05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FA3E202C-D063-4C67-FC27-6C2FA3C60FC4}"/>
                </a:ext>
              </a:extLst>
            </p:cNvPr>
            <p:cNvSpPr txBox="1"/>
            <p:nvPr/>
          </p:nvSpPr>
          <p:spPr>
            <a:xfrm>
              <a:off x="6871796" y="1001265"/>
              <a:ext cx="17390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59A1EDB8-8C5D-EE85-CA2C-D013B8D18B6D}"/>
                </a:ext>
              </a:extLst>
            </p:cNvPr>
            <p:cNvSpPr txBox="1"/>
            <p:nvPr/>
          </p:nvSpPr>
          <p:spPr>
            <a:xfrm>
              <a:off x="6446680" y="1373832"/>
              <a:ext cx="2164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D6D7AA72-6AAB-EE3B-A1F9-BB0CEA49A824}"/>
              </a:ext>
            </a:extLst>
          </p:cNvPr>
          <p:cNvGrpSpPr/>
          <p:nvPr/>
        </p:nvGrpSpPr>
        <p:grpSpPr>
          <a:xfrm>
            <a:off x="8846467" y="1063542"/>
            <a:ext cx="2164200" cy="880399"/>
            <a:chOff x="6446680" y="955098"/>
            <a:chExt cx="2164200" cy="880399"/>
          </a:xfrm>
        </p:grpSpPr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C4B7E81B-76A9-0E26-10F4-AAA28679F4FB}"/>
                </a:ext>
              </a:extLst>
            </p:cNvPr>
            <p:cNvSpPr txBox="1"/>
            <p:nvPr/>
          </p:nvSpPr>
          <p:spPr>
            <a:xfrm>
              <a:off x="6446680" y="955098"/>
              <a:ext cx="425116" cy="461665"/>
            </a:xfrm>
            <a:prstGeom prst="rect">
              <a:avLst/>
            </a:prstGeom>
            <a:solidFill>
              <a:srgbClr val="AA8D5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rgbClr val="E6DCC0"/>
                  </a:solidFill>
                  <a:latin typeface="+mj-lt"/>
                </a:rPr>
                <a:t>02</a:t>
              </a: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F59D53A5-A6B9-0211-B7DE-65D0C99FC5EF}"/>
                </a:ext>
              </a:extLst>
            </p:cNvPr>
            <p:cNvSpPr txBox="1"/>
            <p:nvPr/>
          </p:nvSpPr>
          <p:spPr>
            <a:xfrm>
              <a:off x="6871796" y="1001265"/>
              <a:ext cx="17390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E420AE80-38D0-8282-6728-6A68ED923A01}"/>
                </a:ext>
              </a:extLst>
            </p:cNvPr>
            <p:cNvSpPr txBox="1"/>
            <p:nvPr/>
          </p:nvSpPr>
          <p:spPr>
            <a:xfrm>
              <a:off x="6446680" y="1373832"/>
              <a:ext cx="2164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809DC5D9-9EBC-D6F4-2D66-B66BC69EA8A1}"/>
              </a:ext>
            </a:extLst>
          </p:cNvPr>
          <p:cNvGrpSpPr/>
          <p:nvPr/>
        </p:nvGrpSpPr>
        <p:grpSpPr>
          <a:xfrm>
            <a:off x="8846467" y="2707074"/>
            <a:ext cx="2164200" cy="880399"/>
            <a:chOff x="6446680" y="955098"/>
            <a:chExt cx="2164200" cy="880399"/>
          </a:xfrm>
        </p:grpSpPr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6E4D97D8-0875-2372-B38E-5A5AEAE11969}"/>
                </a:ext>
              </a:extLst>
            </p:cNvPr>
            <p:cNvSpPr txBox="1"/>
            <p:nvPr/>
          </p:nvSpPr>
          <p:spPr>
            <a:xfrm>
              <a:off x="6446680" y="955098"/>
              <a:ext cx="425116" cy="461665"/>
            </a:xfrm>
            <a:prstGeom prst="rect">
              <a:avLst/>
            </a:prstGeom>
            <a:solidFill>
              <a:srgbClr val="AA8D5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rgbClr val="E6DCC0"/>
                  </a:solidFill>
                  <a:latin typeface="+mj-lt"/>
                </a:rPr>
                <a:t>04</a:t>
              </a: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F90C1818-B516-916C-1961-1E84E3DAA78F}"/>
                </a:ext>
              </a:extLst>
            </p:cNvPr>
            <p:cNvSpPr txBox="1"/>
            <p:nvPr/>
          </p:nvSpPr>
          <p:spPr>
            <a:xfrm>
              <a:off x="6871796" y="1001265"/>
              <a:ext cx="17390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9C399D7E-2654-3D0D-E563-414FC4CEC4E8}"/>
                </a:ext>
              </a:extLst>
            </p:cNvPr>
            <p:cNvSpPr txBox="1"/>
            <p:nvPr/>
          </p:nvSpPr>
          <p:spPr>
            <a:xfrm>
              <a:off x="6446680" y="1373832"/>
              <a:ext cx="2164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CAC5A35F-37DF-34DE-E562-78709FD0B094}"/>
              </a:ext>
            </a:extLst>
          </p:cNvPr>
          <p:cNvGrpSpPr/>
          <p:nvPr/>
        </p:nvGrpSpPr>
        <p:grpSpPr>
          <a:xfrm>
            <a:off x="8846467" y="4350606"/>
            <a:ext cx="2164200" cy="880399"/>
            <a:chOff x="6446680" y="955098"/>
            <a:chExt cx="2164200" cy="880399"/>
          </a:xfrm>
        </p:grpSpPr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08E2719C-084E-98F4-F168-590EC0161338}"/>
                </a:ext>
              </a:extLst>
            </p:cNvPr>
            <p:cNvSpPr txBox="1"/>
            <p:nvPr/>
          </p:nvSpPr>
          <p:spPr>
            <a:xfrm>
              <a:off x="6446680" y="955098"/>
              <a:ext cx="425116" cy="461665"/>
            </a:xfrm>
            <a:prstGeom prst="rect">
              <a:avLst/>
            </a:prstGeom>
            <a:solidFill>
              <a:srgbClr val="AA8D5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rgbClr val="E6DCC0"/>
                  </a:solidFill>
                  <a:latin typeface="+mj-lt"/>
                </a:rPr>
                <a:t>06</a:t>
              </a: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A01CF164-6CE3-AE8A-1D22-7E52E9C6D153}"/>
                </a:ext>
              </a:extLst>
            </p:cNvPr>
            <p:cNvSpPr txBox="1"/>
            <p:nvPr/>
          </p:nvSpPr>
          <p:spPr>
            <a:xfrm>
              <a:off x="6871796" y="1001265"/>
              <a:ext cx="17390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A7E8A5C1-FF5C-D65C-F862-BD1E4302DA7E}"/>
                </a:ext>
              </a:extLst>
            </p:cNvPr>
            <p:cNvSpPr txBox="1"/>
            <p:nvPr/>
          </p:nvSpPr>
          <p:spPr>
            <a:xfrm>
              <a:off x="6446680" y="1373832"/>
              <a:ext cx="2164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231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E82522F-E0E5-1A59-BBCD-F843726D5793}"/>
              </a:ext>
            </a:extLst>
          </p:cNvPr>
          <p:cNvSpPr txBox="1"/>
          <p:nvPr/>
        </p:nvSpPr>
        <p:spPr>
          <a:xfrm>
            <a:off x="838201" y="139996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sed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r>
              <a:rPr lang="pt-BR" dirty="0"/>
              <a:t>.</a:t>
            </a: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BA27887D-CD1B-F193-7CDF-5FA3882C2AF3}"/>
              </a:ext>
            </a:extLst>
          </p:cNvPr>
          <p:cNvSpPr/>
          <p:nvPr/>
        </p:nvSpPr>
        <p:spPr>
          <a:xfrm rot="2482282">
            <a:off x="11669493" y="4812073"/>
            <a:ext cx="1562582" cy="1805651"/>
          </a:xfrm>
          <a:custGeom>
            <a:avLst/>
            <a:gdLst>
              <a:gd name="connsiteX0" fmla="*/ 0 w 1562582"/>
              <a:gd name="connsiteY0" fmla="*/ 0 h 1805651"/>
              <a:gd name="connsiteX1" fmla="*/ 474562 w 1562582"/>
              <a:gd name="connsiteY1" fmla="*/ 1296364 h 1805651"/>
              <a:gd name="connsiteX2" fmla="*/ 1562582 w 1562582"/>
              <a:gd name="connsiteY2" fmla="*/ 1805651 h 180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582" h="1805651">
                <a:moveTo>
                  <a:pt x="0" y="0"/>
                </a:moveTo>
                <a:cubicBezTo>
                  <a:pt x="107066" y="497711"/>
                  <a:pt x="214132" y="995422"/>
                  <a:pt x="474562" y="1296364"/>
                </a:cubicBezTo>
                <a:cubicBezTo>
                  <a:pt x="734992" y="1597306"/>
                  <a:pt x="1148787" y="1701478"/>
                  <a:pt x="1562582" y="1805651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75159C96-0319-E1F2-3597-6FDEE9ED927D}"/>
              </a:ext>
            </a:extLst>
          </p:cNvPr>
          <p:cNvSpPr/>
          <p:nvPr/>
        </p:nvSpPr>
        <p:spPr>
          <a:xfrm>
            <a:off x="10106808" y="314324"/>
            <a:ext cx="2621280" cy="609600"/>
          </a:xfrm>
          <a:custGeom>
            <a:avLst/>
            <a:gdLst>
              <a:gd name="connsiteX0" fmla="*/ 2621280 w 2621280"/>
              <a:gd name="connsiteY0" fmla="*/ 0 h 609600"/>
              <a:gd name="connsiteX1" fmla="*/ 2611120 w 2621280"/>
              <a:gd name="connsiteY1" fmla="*/ 81280 h 609600"/>
              <a:gd name="connsiteX2" fmla="*/ 2346960 w 2621280"/>
              <a:gd name="connsiteY2" fmla="*/ 325120 h 609600"/>
              <a:gd name="connsiteX3" fmla="*/ 2153920 w 2621280"/>
              <a:gd name="connsiteY3" fmla="*/ 457200 h 609600"/>
              <a:gd name="connsiteX4" fmla="*/ 1788160 w 2621280"/>
              <a:gd name="connsiteY4" fmla="*/ 568960 h 609600"/>
              <a:gd name="connsiteX5" fmla="*/ 1148080 w 2621280"/>
              <a:gd name="connsiteY5" fmla="*/ 609600 h 609600"/>
              <a:gd name="connsiteX6" fmla="*/ 894080 w 2621280"/>
              <a:gd name="connsiteY6" fmla="*/ 518160 h 609600"/>
              <a:gd name="connsiteX7" fmla="*/ 843280 w 2621280"/>
              <a:gd name="connsiteY7" fmla="*/ 416560 h 609600"/>
              <a:gd name="connsiteX8" fmla="*/ 843280 w 2621280"/>
              <a:gd name="connsiteY8" fmla="*/ 233680 h 609600"/>
              <a:gd name="connsiteX9" fmla="*/ 914400 w 2621280"/>
              <a:gd name="connsiteY9" fmla="*/ 162560 h 609600"/>
              <a:gd name="connsiteX10" fmla="*/ 985520 w 2621280"/>
              <a:gd name="connsiteY10" fmla="*/ 132080 h 609600"/>
              <a:gd name="connsiteX11" fmla="*/ 1107440 w 2621280"/>
              <a:gd name="connsiteY11" fmla="*/ 152400 h 609600"/>
              <a:gd name="connsiteX12" fmla="*/ 1137920 w 2621280"/>
              <a:gd name="connsiteY12" fmla="*/ 233680 h 609600"/>
              <a:gd name="connsiteX13" fmla="*/ 1087120 w 2621280"/>
              <a:gd name="connsiteY13" fmla="*/ 457200 h 609600"/>
              <a:gd name="connsiteX14" fmla="*/ 1036320 w 2621280"/>
              <a:gd name="connsiteY14" fmla="*/ 508000 h 609600"/>
              <a:gd name="connsiteX15" fmla="*/ 955040 w 2621280"/>
              <a:gd name="connsiteY15" fmla="*/ 558800 h 609600"/>
              <a:gd name="connsiteX16" fmla="*/ 883920 w 2621280"/>
              <a:gd name="connsiteY16" fmla="*/ 579120 h 609600"/>
              <a:gd name="connsiteX17" fmla="*/ 640080 w 2621280"/>
              <a:gd name="connsiteY17" fmla="*/ 609600 h 609600"/>
              <a:gd name="connsiteX18" fmla="*/ 223520 w 2621280"/>
              <a:gd name="connsiteY18" fmla="*/ 467360 h 609600"/>
              <a:gd name="connsiteX19" fmla="*/ 60960 w 2621280"/>
              <a:gd name="connsiteY19" fmla="*/ 365760 h 609600"/>
              <a:gd name="connsiteX20" fmla="*/ 0 w 2621280"/>
              <a:gd name="connsiteY20" fmla="*/ 33528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21280" h="609600">
                <a:moveTo>
                  <a:pt x="2621280" y="0"/>
                </a:moveTo>
                <a:cubicBezTo>
                  <a:pt x="2617893" y="27093"/>
                  <a:pt x="2621516" y="56032"/>
                  <a:pt x="2611120" y="81280"/>
                </a:cubicBezTo>
                <a:cubicBezTo>
                  <a:pt x="2563665" y="196529"/>
                  <a:pt x="2439706" y="258533"/>
                  <a:pt x="2346960" y="325120"/>
                </a:cubicBezTo>
                <a:cubicBezTo>
                  <a:pt x="2283626" y="370591"/>
                  <a:pt x="2227886" y="432545"/>
                  <a:pt x="2153920" y="457200"/>
                </a:cubicBezTo>
                <a:cubicBezTo>
                  <a:pt x="2054610" y="490303"/>
                  <a:pt x="1882748" y="550042"/>
                  <a:pt x="1788160" y="568960"/>
                </a:cubicBezTo>
                <a:cubicBezTo>
                  <a:pt x="1574498" y="611692"/>
                  <a:pt x="1366063" y="604011"/>
                  <a:pt x="1148080" y="609600"/>
                </a:cubicBezTo>
                <a:cubicBezTo>
                  <a:pt x="1072995" y="592914"/>
                  <a:pt x="952458" y="591133"/>
                  <a:pt x="894080" y="518160"/>
                </a:cubicBezTo>
                <a:cubicBezTo>
                  <a:pt x="870426" y="488593"/>
                  <a:pt x="860213" y="450427"/>
                  <a:pt x="843280" y="416560"/>
                </a:cubicBezTo>
                <a:cubicBezTo>
                  <a:pt x="833307" y="356723"/>
                  <a:pt x="817767" y="294274"/>
                  <a:pt x="843280" y="233680"/>
                </a:cubicBezTo>
                <a:cubicBezTo>
                  <a:pt x="856290" y="202781"/>
                  <a:pt x="887119" y="182047"/>
                  <a:pt x="914400" y="162560"/>
                </a:cubicBezTo>
                <a:cubicBezTo>
                  <a:pt x="935388" y="147569"/>
                  <a:pt x="961813" y="142240"/>
                  <a:pt x="985520" y="132080"/>
                </a:cubicBezTo>
                <a:cubicBezTo>
                  <a:pt x="1026160" y="138853"/>
                  <a:pt x="1073159" y="129546"/>
                  <a:pt x="1107440" y="152400"/>
                </a:cubicBezTo>
                <a:cubicBezTo>
                  <a:pt x="1131516" y="168451"/>
                  <a:pt x="1136715" y="204769"/>
                  <a:pt x="1137920" y="233680"/>
                </a:cubicBezTo>
                <a:cubicBezTo>
                  <a:pt x="1140711" y="300652"/>
                  <a:pt x="1131235" y="396542"/>
                  <a:pt x="1087120" y="457200"/>
                </a:cubicBezTo>
                <a:cubicBezTo>
                  <a:pt x="1073035" y="476567"/>
                  <a:pt x="1055301" y="493399"/>
                  <a:pt x="1036320" y="508000"/>
                </a:cubicBezTo>
                <a:cubicBezTo>
                  <a:pt x="1010996" y="527480"/>
                  <a:pt x="983992" y="545289"/>
                  <a:pt x="955040" y="558800"/>
                </a:cubicBezTo>
                <a:cubicBezTo>
                  <a:pt x="932698" y="569226"/>
                  <a:pt x="908046" y="574041"/>
                  <a:pt x="883920" y="579120"/>
                </a:cubicBezTo>
                <a:cubicBezTo>
                  <a:pt x="777686" y="601485"/>
                  <a:pt x="747715" y="600630"/>
                  <a:pt x="640080" y="609600"/>
                </a:cubicBezTo>
                <a:cubicBezTo>
                  <a:pt x="367645" y="541491"/>
                  <a:pt x="410683" y="577076"/>
                  <a:pt x="223520" y="467360"/>
                </a:cubicBezTo>
                <a:cubicBezTo>
                  <a:pt x="168394" y="435045"/>
                  <a:pt x="115973" y="398268"/>
                  <a:pt x="60960" y="365760"/>
                </a:cubicBezTo>
                <a:cubicBezTo>
                  <a:pt x="41401" y="354202"/>
                  <a:pt x="0" y="335280"/>
                  <a:pt x="0" y="33528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B191159E-B23B-E2D3-F00E-F2C8B6ED5708}"/>
              </a:ext>
            </a:extLst>
          </p:cNvPr>
          <p:cNvSpPr/>
          <p:nvPr/>
        </p:nvSpPr>
        <p:spPr>
          <a:xfrm>
            <a:off x="-285337" y="4866640"/>
            <a:ext cx="1047337" cy="2235200"/>
          </a:xfrm>
          <a:custGeom>
            <a:avLst/>
            <a:gdLst>
              <a:gd name="connsiteX0" fmla="*/ 407257 w 1047337"/>
              <a:gd name="connsiteY0" fmla="*/ 2235200 h 2235200"/>
              <a:gd name="connsiteX1" fmla="*/ 569817 w 1047337"/>
              <a:gd name="connsiteY1" fmla="*/ 2164080 h 2235200"/>
              <a:gd name="connsiteX2" fmla="*/ 661257 w 1047337"/>
              <a:gd name="connsiteY2" fmla="*/ 2123440 h 2235200"/>
              <a:gd name="connsiteX3" fmla="*/ 742537 w 1047337"/>
              <a:gd name="connsiteY3" fmla="*/ 2062480 h 2235200"/>
              <a:gd name="connsiteX4" fmla="*/ 844137 w 1047337"/>
              <a:gd name="connsiteY4" fmla="*/ 2011680 h 2235200"/>
              <a:gd name="connsiteX5" fmla="*/ 915257 w 1047337"/>
              <a:gd name="connsiteY5" fmla="*/ 1971040 h 2235200"/>
              <a:gd name="connsiteX6" fmla="*/ 945737 w 1047337"/>
              <a:gd name="connsiteY6" fmla="*/ 1920240 h 2235200"/>
              <a:gd name="connsiteX7" fmla="*/ 976217 w 1047337"/>
              <a:gd name="connsiteY7" fmla="*/ 1889760 h 2235200"/>
              <a:gd name="connsiteX8" fmla="*/ 996537 w 1047337"/>
              <a:gd name="connsiteY8" fmla="*/ 1808480 h 2235200"/>
              <a:gd name="connsiteX9" fmla="*/ 1016857 w 1047337"/>
              <a:gd name="connsiteY9" fmla="*/ 1757680 h 2235200"/>
              <a:gd name="connsiteX10" fmla="*/ 1047337 w 1047337"/>
              <a:gd name="connsiteY10" fmla="*/ 1666240 h 2235200"/>
              <a:gd name="connsiteX11" fmla="*/ 1027017 w 1047337"/>
              <a:gd name="connsiteY11" fmla="*/ 1452880 h 2235200"/>
              <a:gd name="connsiteX12" fmla="*/ 1016857 w 1047337"/>
              <a:gd name="connsiteY12" fmla="*/ 1422400 h 2235200"/>
              <a:gd name="connsiteX13" fmla="*/ 996537 w 1047337"/>
              <a:gd name="connsiteY13" fmla="*/ 1341120 h 2235200"/>
              <a:gd name="connsiteX14" fmla="*/ 955897 w 1047337"/>
              <a:gd name="connsiteY14" fmla="*/ 1280160 h 2235200"/>
              <a:gd name="connsiteX15" fmla="*/ 915257 w 1047337"/>
              <a:gd name="connsiteY15" fmla="*/ 1229360 h 2235200"/>
              <a:gd name="connsiteX16" fmla="*/ 854297 w 1047337"/>
              <a:gd name="connsiteY16" fmla="*/ 1168400 h 2235200"/>
              <a:gd name="connsiteX17" fmla="*/ 813657 w 1047337"/>
              <a:gd name="connsiteY17" fmla="*/ 1158240 h 2235200"/>
              <a:gd name="connsiteX18" fmla="*/ 773017 w 1047337"/>
              <a:gd name="connsiteY18" fmla="*/ 1137920 h 2235200"/>
              <a:gd name="connsiteX19" fmla="*/ 742537 w 1047337"/>
              <a:gd name="connsiteY19" fmla="*/ 1127760 h 2235200"/>
              <a:gd name="connsiteX20" fmla="*/ 600297 w 1047337"/>
              <a:gd name="connsiteY20" fmla="*/ 1076960 h 2235200"/>
              <a:gd name="connsiteX21" fmla="*/ 468217 w 1047337"/>
              <a:gd name="connsiteY21" fmla="*/ 985520 h 2235200"/>
              <a:gd name="connsiteX22" fmla="*/ 407257 w 1047337"/>
              <a:gd name="connsiteY22" fmla="*/ 924560 h 2235200"/>
              <a:gd name="connsiteX23" fmla="*/ 386937 w 1047337"/>
              <a:gd name="connsiteY23" fmla="*/ 853440 h 2235200"/>
              <a:gd name="connsiteX24" fmla="*/ 336137 w 1047337"/>
              <a:gd name="connsiteY24" fmla="*/ 802640 h 2235200"/>
              <a:gd name="connsiteX25" fmla="*/ 285337 w 1047337"/>
              <a:gd name="connsiteY25" fmla="*/ 741680 h 2235200"/>
              <a:gd name="connsiteX26" fmla="*/ 193897 w 1047337"/>
              <a:gd name="connsiteY26" fmla="*/ 599440 h 2235200"/>
              <a:gd name="connsiteX27" fmla="*/ 82137 w 1047337"/>
              <a:gd name="connsiteY27" fmla="*/ 436880 h 2235200"/>
              <a:gd name="connsiteX28" fmla="*/ 31337 w 1047337"/>
              <a:gd name="connsiteY28" fmla="*/ 304800 h 2235200"/>
              <a:gd name="connsiteX29" fmla="*/ 11017 w 1047337"/>
              <a:gd name="connsiteY29" fmla="*/ 142240 h 2235200"/>
              <a:gd name="connsiteX30" fmla="*/ 857 w 1047337"/>
              <a:gd name="connsiteY30" fmla="*/ 81280 h 2235200"/>
              <a:gd name="connsiteX31" fmla="*/ 857 w 1047337"/>
              <a:gd name="connsiteY31" fmla="*/ 0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7337" h="2235200">
                <a:moveTo>
                  <a:pt x="407257" y="2235200"/>
                </a:moveTo>
                <a:cubicBezTo>
                  <a:pt x="516946" y="2198637"/>
                  <a:pt x="426417" y="2232006"/>
                  <a:pt x="569817" y="2164080"/>
                </a:cubicBezTo>
                <a:cubicBezTo>
                  <a:pt x="599961" y="2149801"/>
                  <a:pt x="632507" y="2140352"/>
                  <a:pt x="661257" y="2123440"/>
                </a:cubicBezTo>
                <a:cubicBezTo>
                  <a:pt x="690448" y="2106269"/>
                  <a:pt x="713639" y="2080140"/>
                  <a:pt x="742537" y="2062480"/>
                </a:cubicBezTo>
                <a:cubicBezTo>
                  <a:pt x="774846" y="2042736"/>
                  <a:pt x="810673" y="2029396"/>
                  <a:pt x="844137" y="2011680"/>
                </a:cubicBezTo>
                <a:cubicBezTo>
                  <a:pt x="868268" y="1998905"/>
                  <a:pt x="891550" y="1984587"/>
                  <a:pt x="915257" y="1971040"/>
                </a:cubicBezTo>
                <a:cubicBezTo>
                  <a:pt x="925417" y="1954107"/>
                  <a:pt x="933889" y="1936038"/>
                  <a:pt x="945737" y="1920240"/>
                </a:cubicBezTo>
                <a:cubicBezTo>
                  <a:pt x="954358" y="1908745"/>
                  <a:pt x="970271" y="1902841"/>
                  <a:pt x="976217" y="1889760"/>
                </a:cubicBezTo>
                <a:cubicBezTo>
                  <a:pt x="987773" y="1864336"/>
                  <a:pt x="988324" y="1835172"/>
                  <a:pt x="996537" y="1808480"/>
                </a:cubicBezTo>
                <a:cubicBezTo>
                  <a:pt x="1001900" y="1791049"/>
                  <a:pt x="1011090" y="1774982"/>
                  <a:pt x="1016857" y="1757680"/>
                </a:cubicBezTo>
                <a:cubicBezTo>
                  <a:pt x="1060607" y="1626430"/>
                  <a:pt x="983737" y="1825241"/>
                  <a:pt x="1047337" y="1666240"/>
                </a:cubicBezTo>
                <a:cubicBezTo>
                  <a:pt x="1040564" y="1595120"/>
                  <a:pt x="1049609" y="1520656"/>
                  <a:pt x="1027017" y="1452880"/>
                </a:cubicBezTo>
                <a:cubicBezTo>
                  <a:pt x="1023630" y="1442720"/>
                  <a:pt x="1019454" y="1432790"/>
                  <a:pt x="1016857" y="1422400"/>
                </a:cubicBezTo>
                <a:cubicBezTo>
                  <a:pt x="1012763" y="1406023"/>
                  <a:pt x="1007094" y="1360122"/>
                  <a:pt x="996537" y="1341120"/>
                </a:cubicBezTo>
                <a:cubicBezTo>
                  <a:pt x="984677" y="1319772"/>
                  <a:pt x="963620" y="1303328"/>
                  <a:pt x="955897" y="1280160"/>
                </a:cubicBezTo>
                <a:cubicBezTo>
                  <a:pt x="941876" y="1238096"/>
                  <a:pt x="954648" y="1255621"/>
                  <a:pt x="915257" y="1229360"/>
                </a:cubicBezTo>
                <a:cubicBezTo>
                  <a:pt x="894632" y="1198422"/>
                  <a:pt x="892103" y="1187303"/>
                  <a:pt x="854297" y="1168400"/>
                </a:cubicBezTo>
                <a:cubicBezTo>
                  <a:pt x="841808" y="1162155"/>
                  <a:pt x="826732" y="1163143"/>
                  <a:pt x="813657" y="1158240"/>
                </a:cubicBezTo>
                <a:cubicBezTo>
                  <a:pt x="799476" y="1152922"/>
                  <a:pt x="786938" y="1143886"/>
                  <a:pt x="773017" y="1137920"/>
                </a:cubicBezTo>
                <a:cubicBezTo>
                  <a:pt x="763173" y="1133701"/>
                  <a:pt x="751899" y="1132961"/>
                  <a:pt x="742537" y="1127760"/>
                </a:cubicBezTo>
                <a:cubicBezTo>
                  <a:pt x="637264" y="1069275"/>
                  <a:pt x="729953" y="1093167"/>
                  <a:pt x="600297" y="1076960"/>
                </a:cubicBezTo>
                <a:cubicBezTo>
                  <a:pt x="523832" y="1038728"/>
                  <a:pt x="574895" y="1067580"/>
                  <a:pt x="468217" y="985520"/>
                </a:cubicBezTo>
                <a:cubicBezTo>
                  <a:pt x="416482" y="945724"/>
                  <a:pt x="437927" y="970564"/>
                  <a:pt x="407257" y="924560"/>
                </a:cubicBezTo>
                <a:cubicBezTo>
                  <a:pt x="400484" y="900853"/>
                  <a:pt x="399360" y="874737"/>
                  <a:pt x="386937" y="853440"/>
                </a:cubicBezTo>
                <a:cubicBezTo>
                  <a:pt x="374871" y="832755"/>
                  <a:pt x="352246" y="820360"/>
                  <a:pt x="336137" y="802640"/>
                </a:cubicBezTo>
                <a:cubicBezTo>
                  <a:pt x="318344" y="783068"/>
                  <a:pt x="300979" y="763010"/>
                  <a:pt x="285337" y="741680"/>
                </a:cubicBezTo>
                <a:cubicBezTo>
                  <a:pt x="83142" y="465959"/>
                  <a:pt x="313455" y="772135"/>
                  <a:pt x="193897" y="599440"/>
                </a:cubicBezTo>
                <a:cubicBezTo>
                  <a:pt x="139634" y="521060"/>
                  <a:pt x="126484" y="520030"/>
                  <a:pt x="82137" y="436880"/>
                </a:cubicBezTo>
                <a:cubicBezTo>
                  <a:pt x="59075" y="393638"/>
                  <a:pt x="46646" y="350727"/>
                  <a:pt x="31337" y="304800"/>
                </a:cubicBezTo>
                <a:cubicBezTo>
                  <a:pt x="24564" y="250613"/>
                  <a:pt x="19995" y="196105"/>
                  <a:pt x="11017" y="142240"/>
                </a:cubicBezTo>
                <a:cubicBezTo>
                  <a:pt x="7630" y="121920"/>
                  <a:pt x="2325" y="101828"/>
                  <a:pt x="857" y="81280"/>
                </a:cubicBezTo>
                <a:cubicBezTo>
                  <a:pt x="-1073" y="54256"/>
                  <a:pt x="857" y="27093"/>
                  <a:pt x="857" y="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esenho de um cachorro&#10;&#10;Descrição gerada automaticamente com confiança baixa">
            <a:extLst>
              <a:ext uri="{FF2B5EF4-FFF2-40B4-BE49-F238E27FC236}">
                <a16:creationId xmlns:a16="http://schemas.microsoft.com/office/drawing/2014/main" id="{AF490CBA-A123-791C-E060-CB8C2C6C0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220" y="6006667"/>
            <a:ext cx="636456" cy="5370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Imagem 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BC881F2-3FC9-D2FF-28BE-9C5545F77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1134">
            <a:off x="9451273" y="64087"/>
            <a:ext cx="620488" cy="720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46B2E30-A88B-309B-4C67-52B7687D0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095">
            <a:off x="990831" y="5968697"/>
            <a:ext cx="607323" cy="61294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87" name="Agrupar 86">
            <a:extLst>
              <a:ext uri="{FF2B5EF4-FFF2-40B4-BE49-F238E27FC236}">
                <a16:creationId xmlns:a16="http://schemas.microsoft.com/office/drawing/2014/main" id="{C3DC2831-5F7A-C6AD-A857-034163ACE876}"/>
              </a:ext>
            </a:extLst>
          </p:cNvPr>
          <p:cNvGrpSpPr/>
          <p:nvPr/>
        </p:nvGrpSpPr>
        <p:grpSpPr>
          <a:xfrm>
            <a:off x="7853139" y="2384351"/>
            <a:ext cx="2583180" cy="1410333"/>
            <a:chOff x="7853139" y="2384351"/>
            <a:chExt cx="2583180" cy="1410333"/>
          </a:xfrm>
        </p:grpSpPr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9390503C-47C8-F352-7EE6-DC719BC61F5F}"/>
                </a:ext>
              </a:extLst>
            </p:cNvPr>
            <p:cNvSpPr txBox="1"/>
            <p:nvPr/>
          </p:nvSpPr>
          <p:spPr>
            <a:xfrm>
              <a:off x="7853139" y="2960452"/>
              <a:ext cx="25831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92066A3C-50A2-2F7E-16EB-8945E2544DED}"/>
                </a:ext>
              </a:extLst>
            </p:cNvPr>
            <p:cNvSpPr txBox="1"/>
            <p:nvPr/>
          </p:nvSpPr>
          <p:spPr>
            <a:xfrm>
              <a:off x="7853139" y="3333019"/>
              <a:ext cx="25831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98D81786-DDF6-886B-F2DC-72BC357D262B}"/>
                </a:ext>
              </a:extLst>
            </p:cNvPr>
            <p:cNvGrpSpPr/>
            <p:nvPr/>
          </p:nvGrpSpPr>
          <p:grpSpPr>
            <a:xfrm>
              <a:off x="8773855" y="2384351"/>
              <a:ext cx="751264" cy="608613"/>
              <a:chOff x="8773855" y="2384351"/>
              <a:chExt cx="751264" cy="608613"/>
            </a:xfrm>
          </p:grpSpPr>
          <p:sp>
            <p:nvSpPr>
              <p:cNvPr id="73" name="Forma Livre: Forma 72">
                <a:extLst>
                  <a:ext uri="{FF2B5EF4-FFF2-40B4-BE49-F238E27FC236}">
                    <a16:creationId xmlns:a16="http://schemas.microsoft.com/office/drawing/2014/main" id="{93AEABD8-35D1-F1CB-D00B-98A0F227D2B4}"/>
                  </a:ext>
                </a:extLst>
              </p:cNvPr>
              <p:cNvSpPr/>
              <p:nvPr/>
            </p:nvSpPr>
            <p:spPr>
              <a:xfrm>
                <a:off x="8891317" y="2847430"/>
                <a:ext cx="145534" cy="145534"/>
              </a:xfrm>
              <a:custGeom>
                <a:avLst/>
                <a:gdLst>
                  <a:gd name="connsiteX0" fmla="*/ 145535 w 145534"/>
                  <a:gd name="connsiteY0" fmla="*/ 72767 h 145534"/>
                  <a:gd name="connsiteX1" fmla="*/ 72767 w 145534"/>
                  <a:gd name="connsiteY1" fmla="*/ 145535 h 145534"/>
                  <a:gd name="connsiteX2" fmla="*/ 0 w 145534"/>
                  <a:gd name="connsiteY2" fmla="*/ 72767 h 145534"/>
                  <a:gd name="connsiteX3" fmla="*/ 72767 w 145534"/>
                  <a:gd name="connsiteY3" fmla="*/ 0 h 145534"/>
                  <a:gd name="connsiteX4" fmla="*/ 145535 w 145534"/>
                  <a:gd name="connsiteY4" fmla="*/ 72767 h 14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34" h="145534" fill="none" extrusionOk="0">
                    <a:moveTo>
                      <a:pt x="145535" y="72767"/>
                    </a:moveTo>
                    <a:cubicBezTo>
                      <a:pt x="146164" y="114134"/>
                      <a:pt x="122730" y="145689"/>
                      <a:pt x="72767" y="145535"/>
                    </a:cubicBezTo>
                    <a:cubicBezTo>
                      <a:pt x="29739" y="138139"/>
                      <a:pt x="3449" y="114592"/>
                      <a:pt x="0" y="72767"/>
                    </a:cubicBezTo>
                    <a:cubicBezTo>
                      <a:pt x="-6940" y="38888"/>
                      <a:pt x="24900" y="2504"/>
                      <a:pt x="72767" y="0"/>
                    </a:cubicBezTo>
                    <a:cubicBezTo>
                      <a:pt x="112835" y="1278"/>
                      <a:pt x="146763" y="32633"/>
                      <a:pt x="145535" y="72767"/>
                    </a:cubicBezTo>
                    <a:close/>
                  </a:path>
                  <a:path w="145534" h="145534" stroke="0" extrusionOk="0">
                    <a:moveTo>
                      <a:pt x="145535" y="72767"/>
                    </a:moveTo>
                    <a:cubicBezTo>
                      <a:pt x="146835" y="103931"/>
                      <a:pt x="113782" y="145729"/>
                      <a:pt x="72767" y="145535"/>
                    </a:cubicBezTo>
                    <a:cubicBezTo>
                      <a:pt x="26261" y="147642"/>
                      <a:pt x="-4481" y="110134"/>
                      <a:pt x="0" y="72767"/>
                    </a:cubicBezTo>
                    <a:cubicBezTo>
                      <a:pt x="-1288" y="22183"/>
                      <a:pt x="31877" y="9913"/>
                      <a:pt x="72767" y="0"/>
                    </a:cubicBezTo>
                    <a:cubicBezTo>
                      <a:pt x="110039" y="-747"/>
                      <a:pt x="141035" y="41329"/>
                      <a:pt x="145535" y="72767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1502700608">
                      <a:custGeom>
                        <a:avLst/>
                        <a:gdLst>
                          <a:gd name="connsiteX0" fmla="*/ 145535 w 145534"/>
                          <a:gd name="connsiteY0" fmla="*/ 72767 h 145534"/>
                          <a:gd name="connsiteX1" fmla="*/ 72767 w 145534"/>
                          <a:gd name="connsiteY1" fmla="*/ 145535 h 145534"/>
                          <a:gd name="connsiteX2" fmla="*/ 0 w 145534"/>
                          <a:gd name="connsiteY2" fmla="*/ 72767 h 145534"/>
                          <a:gd name="connsiteX3" fmla="*/ 72767 w 145534"/>
                          <a:gd name="connsiteY3" fmla="*/ 0 h 145534"/>
                          <a:gd name="connsiteX4" fmla="*/ 145535 w 145534"/>
                          <a:gd name="connsiteY4" fmla="*/ 72767 h 14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5534" h="145534">
                            <a:moveTo>
                              <a:pt x="145535" y="72767"/>
                            </a:moveTo>
                            <a:cubicBezTo>
                              <a:pt x="145535" y="112956"/>
                              <a:pt x="112956" y="145535"/>
                              <a:pt x="72767" y="145535"/>
                            </a:cubicBezTo>
                            <a:cubicBezTo>
                              <a:pt x="32579" y="145535"/>
                              <a:pt x="0" y="112956"/>
                              <a:pt x="0" y="72767"/>
                            </a:cubicBezTo>
                            <a:cubicBezTo>
                              <a:pt x="0" y="32579"/>
                              <a:pt x="32579" y="0"/>
                              <a:pt x="72767" y="0"/>
                            </a:cubicBezTo>
                            <a:cubicBezTo>
                              <a:pt x="112956" y="0"/>
                              <a:pt x="145535" y="32579"/>
                              <a:pt x="145535" y="72767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4" name="Forma Livre: Forma 73">
                <a:extLst>
                  <a:ext uri="{FF2B5EF4-FFF2-40B4-BE49-F238E27FC236}">
                    <a16:creationId xmlns:a16="http://schemas.microsoft.com/office/drawing/2014/main" id="{2035EB24-669E-618E-E39D-5F19314E1AB0}"/>
                  </a:ext>
                </a:extLst>
              </p:cNvPr>
              <p:cNvSpPr/>
              <p:nvPr/>
            </p:nvSpPr>
            <p:spPr>
              <a:xfrm>
                <a:off x="8773855" y="2384351"/>
                <a:ext cx="751264" cy="551555"/>
              </a:xfrm>
              <a:custGeom>
                <a:avLst/>
                <a:gdLst>
                  <a:gd name="connsiteX0" fmla="*/ 598904 w 751264"/>
                  <a:gd name="connsiteY0" fmla="*/ 103341 h 551555"/>
                  <a:gd name="connsiteX1" fmla="*/ 565231 w 751264"/>
                  <a:gd name="connsiteY1" fmla="*/ 0 h 551555"/>
                  <a:gd name="connsiteX2" fmla="*/ 461652 w 751264"/>
                  <a:gd name="connsiteY2" fmla="*/ 0 h 551555"/>
                  <a:gd name="connsiteX3" fmla="*/ 427931 w 751264"/>
                  <a:gd name="connsiteY3" fmla="*/ 103341 h 551555"/>
                  <a:gd name="connsiteX4" fmla="*/ 471238 w 751264"/>
                  <a:gd name="connsiteY4" fmla="*/ 149453 h 551555"/>
                  <a:gd name="connsiteX5" fmla="*/ 471238 w 751264"/>
                  <a:gd name="connsiteY5" fmla="*/ 218720 h 551555"/>
                  <a:gd name="connsiteX6" fmla="*/ 361364 w 751264"/>
                  <a:gd name="connsiteY6" fmla="*/ 218720 h 551555"/>
                  <a:gd name="connsiteX7" fmla="*/ 361364 w 751264"/>
                  <a:gd name="connsiteY7" fmla="*/ 123625 h 551555"/>
                  <a:gd name="connsiteX8" fmla="*/ 389893 w 751264"/>
                  <a:gd name="connsiteY8" fmla="*/ 123625 h 551555"/>
                  <a:gd name="connsiteX9" fmla="*/ 389893 w 751264"/>
                  <a:gd name="connsiteY9" fmla="*/ 85586 h 551555"/>
                  <a:gd name="connsiteX10" fmla="*/ 351855 w 751264"/>
                  <a:gd name="connsiteY10" fmla="*/ 47548 h 551555"/>
                  <a:gd name="connsiteX11" fmla="*/ 47548 w 751264"/>
                  <a:gd name="connsiteY11" fmla="*/ 47548 h 551555"/>
                  <a:gd name="connsiteX12" fmla="*/ 9510 w 751264"/>
                  <a:gd name="connsiteY12" fmla="*/ 85586 h 551555"/>
                  <a:gd name="connsiteX13" fmla="*/ 9510 w 751264"/>
                  <a:gd name="connsiteY13" fmla="*/ 123625 h 551555"/>
                  <a:gd name="connsiteX14" fmla="*/ 38038 w 751264"/>
                  <a:gd name="connsiteY14" fmla="*/ 123625 h 551555"/>
                  <a:gd name="connsiteX15" fmla="*/ 38038 w 751264"/>
                  <a:gd name="connsiteY15" fmla="*/ 266268 h 551555"/>
                  <a:gd name="connsiteX16" fmla="*/ 0 w 751264"/>
                  <a:gd name="connsiteY16" fmla="*/ 304307 h 551555"/>
                  <a:gd name="connsiteX17" fmla="*/ 0 w 751264"/>
                  <a:gd name="connsiteY17" fmla="*/ 484989 h 551555"/>
                  <a:gd name="connsiteX18" fmla="*/ 38038 w 751264"/>
                  <a:gd name="connsiteY18" fmla="*/ 523027 h 551555"/>
                  <a:gd name="connsiteX19" fmla="*/ 80194 w 751264"/>
                  <a:gd name="connsiteY19" fmla="*/ 523027 h 551555"/>
                  <a:gd name="connsiteX20" fmla="*/ 202905 w 751264"/>
                  <a:gd name="connsiteY20" fmla="*/ 425743 h 551555"/>
                  <a:gd name="connsiteX21" fmla="*/ 300189 w 751264"/>
                  <a:gd name="connsiteY21" fmla="*/ 523027 h 551555"/>
                  <a:gd name="connsiteX22" fmla="*/ 413068 w 751264"/>
                  <a:gd name="connsiteY22" fmla="*/ 523027 h 551555"/>
                  <a:gd name="connsiteX23" fmla="*/ 534959 w 751264"/>
                  <a:gd name="connsiteY23" fmla="*/ 424718 h 551555"/>
                  <a:gd name="connsiteX24" fmla="*/ 633268 w 751264"/>
                  <a:gd name="connsiteY24" fmla="*/ 546609 h 551555"/>
                  <a:gd name="connsiteX25" fmla="*/ 632625 w 751264"/>
                  <a:gd name="connsiteY25" fmla="*/ 551556 h 551555"/>
                  <a:gd name="connsiteX26" fmla="*/ 732238 w 751264"/>
                  <a:gd name="connsiteY26" fmla="*/ 551556 h 551555"/>
                  <a:gd name="connsiteX27" fmla="*/ 751265 w 751264"/>
                  <a:gd name="connsiteY27" fmla="*/ 532544 h 551555"/>
                  <a:gd name="connsiteX28" fmla="*/ 749108 w 751264"/>
                  <a:gd name="connsiteY28" fmla="*/ 523740 h 551555"/>
                  <a:gd name="connsiteX29" fmla="*/ 682322 w 751264"/>
                  <a:gd name="connsiteY29" fmla="*/ 395722 h 551555"/>
                  <a:gd name="connsiteX30" fmla="*/ 694200 w 751264"/>
                  <a:gd name="connsiteY30" fmla="*/ 336944 h 551555"/>
                  <a:gd name="connsiteX31" fmla="*/ 637142 w 751264"/>
                  <a:gd name="connsiteY31" fmla="*/ 218720 h 551555"/>
                  <a:gd name="connsiteX32" fmla="*/ 555835 w 751264"/>
                  <a:gd name="connsiteY32" fmla="*/ 218720 h 551555"/>
                  <a:gd name="connsiteX33" fmla="*/ 555835 w 751264"/>
                  <a:gd name="connsiteY33" fmla="*/ 149453 h 551555"/>
                  <a:gd name="connsiteX34" fmla="*/ 598904 w 751264"/>
                  <a:gd name="connsiteY34" fmla="*/ 103341 h 551555"/>
                  <a:gd name="connsiteX35" fmla="*/ 275778 w 751264"/>
                  <a:gd name="connsiteY35" fmla="*/ 266268 h 551555"/>
                  <a:gd name="connsiteX36" fmla="*/ 123625 w 751264"/>
                  <a:gd name="connsiteY36" fmla="*/ 266268 h 551555"/>
                  <a:gd name="connsiteX37" fmla="*/ 123625 w 751264"/>
                  <a:gd name="connsiteY37" fmla="*/ 161663 h 551555"/>
                  <a:gd name="connsiteX38" fmla="*/ 275778 w 751264"/>
                  <a:gd name="connsiteY38" fmla="*/ 161663 h 551555"/>
                  <a:gd name="connsiteX39" fmla="*/ 275778 w 751264"/>
                  <a:gd name="connsiteY39" fmla="*/ 266268 h 55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1264" h="551555" fill="none" extrusionOk="0">
                    <a:moveTo>
                      <a:pt x="598904" y="103341"/>
                    </a:moveTo>
                    <a:cubicBezTo>
                      <a:pt x="599234" y="62114"/>
                      <a:pt x="582116" y="18362"/>
                      <a:pt x="565231" y="0"/>
                    </a:cubicBezTo>
                    <a:cubicBezTo>
                      <a:pt x="518837" y="6207"/>
                      <a:pt x="499110" y="-601"/>
                      <a:pt x="461652" y="0"/>
                    </a:cubicBezTo>
                    <a:cubicBezTo>
                      <a:pt x="436892" y="17738"/>
                      <a:pt x="429516" y="72005"/>
                      <a:pt x="427931" y="103341"/>
                    </a:cubicBezTo>
                    <a:cubicBezTo>
                      <a:pt x="449048" y="125306"/>
                      <a:pt x="451608" y="131436"/>
                      <a:pt x="471238" y="149453"/>
                    </a:cubicBezTo>
                    <a:cubicBezTo>
                      <a:pt x="471409" y="175352"/>
                      <a:pt x="464347" y="200952"/>
                      <a:pt x="471238" y="218720"/>
                    </a:cubicBezTo>
                    <a:cubicBezTo>
                      <a:pt x="421495" y="223024"/>
                      <a:pt x="384531" y="206994"/>
                      <a:pt x="361364" y="218720"/>
                    </a:cubicBezTo>
                    <a:cubicBezTo>
                      <a:pt x="355544" y="173248"/>
                      <a:pt x="362608" y="144561"/>
                      <a:pt x="361364" y="123625"/>
                    </a:cubicBezTo>
                    <a:cubicBezTo>
                      <a:pt x="369228" y="123363"/>
                      <a:pt x="377584" y="126245"/>
                      <a:pt x="389893" y="123625"/>
                    </a:cubicBezTo>
                    <a:cubicBezTo>
                      <a:pt x="386479" y="108100"/>
                      <a:pt x="392664" y="103802"/>
                      <a:pt x="389893" y="85586"/>
                    </a:cubicBezTo>
                    <a:cubicBezTo>
                      <a:pt x="389791" y="64060"/>
                      <a:pt x="375176" y="53317"/>
                      <a:pt x="351855" y="47548"/>
                    </a:cubicBezTo>
                    <a:cubicBezTo>
                      <a:pt x="290459" y="64062"/>
                      <a:pt x="168532" y="34602"/>
                      <a:pt x="47548" y="47548"/>
                    </a:cubicBezTo>
                    <a:cubicBezTo>
                      <a:pt x="27456" y="51919"/>
                      <a:pt x="9108" y="65663"/>
                      <a:pt x="9510" y="85586"/>
                    </a:cubicBezTo>
                    <a:cubicBezTo>
                      <a:pt x="13383" y="99831"/>
                      <a:pt x="7647" y="113494"/>
                      <a:pt x="9510" y="123625"/>
                    </a:cubicBezTo>
                    <a:cubicBezTo>
                      <a:pt x="15877" y="120761"/>
                      <a:pt x="31516" y="125483"/>
                      <a:pt x="38038" y="123625"/>
                    </a:cubicBezTo>
                    <a:cubicBezTo>
                      <a:pt x="39985" y="176110"/>
                      <a:pt x="24089" y="206321"/>
                      <a:pt x="38038" y="266268"/>
                    </a:cubicBezTo>
                    <a:cubicBezTo>
                      <a:pt x="17682" y="265488"/>
                      <a:pt x="955" y="288700"/>
                      <a:pt x="0" y="304307"/>
                    </a:cubicBezTo>
                    <a:cubicBezTo>
                      <a:pt x="6545" y="373990"/>
                      <a:pt x="-17785" y="424330"/>
                      <a:pt x="0" y="484989"/>
                    </a:cubicBezTo>
                    <a:cubicBezTo>
                      <a:pt x="-1422" y="510092"/>
                      <a:pt x="18790" y="522332"/>
                      <a:pt x="38038" y="523027"/>
                    </a:cubicBezTo>
                    <a:cubicBezTo>
                      <a:pt x="56071" y="521281"/>
                      <a:pt x="67771" y="526081"/>
                      <a:pt x="80194" y="523027"/>
                    </a:cubicBezTo>
                    <a:cubicBezTo>
                      <a:pt x="81837" y="459843"/>
                      <a:pt x="139120" y="404441"/>
                      <a:pt x="202905" y="425743"/>
                    </a:cubicBezTo>
                    <a:cubicBezTo>
                      <a:pt x="256273" y="432136"/>
                      <a:pt x="295270" y="459142"/>
                      <a:pt x="300189" y="523027"/>
                    </a:cubicBezTo>
                    <a:cubicBezTo>
                      <a:pt x="341097" y="520160"/>
                      <a:pt x="383562" y="531378"/>
                      <a:pt x="413068" y="523027"/>
                    </a:cubicBezTo>
                    <a:cubicBezTo>
                      <a:pt x="418262" y="458603"/>
                      <a:pt x="471329" y="416878"/>
                      <a:pt x="534959" y="424718"/>
                    </a:cubicBezTo>
                    <a:cubicBezTo>
                      <a:pt x="593968" y="421737"/>
                      <a:pt x="636590" y="467737"/>
                      <a:pt x="633268" y="546609"/>
                    </a:cubicBezTo>
                    <a:cubicBezTo>
                      <a:pt x="633157" y="548149"/>
                      <a:pt x="633074" y="549741"/>
                      <a:pt x="632625" y="551556"/>
                    </a:cubicBezTo>
                    <a:cubicBezTo>
                      <a:pt x="669135" y="549764"/>
                      <a:pt x="682723" y="556004"/>
                      <a:pt x="732238" y="551556"/>
                    </a:cubicBezTo>
                    <a:cubicBezTo>
                      <a:pt x="743896" y="549768"/>
                      <a:pt x="752099" y="541772"/>
                      <a:pt x="751265" y="532544"/>
                    </a:cubicBezTo>
                    <a:cubicBezTo>
                      <a:pt x="750497" y="529317"/>
                      <a:pt x="750380" y="525595"/>
                      <a:pt x="749108" y="523740"/>
                    </a:cubicBezTo>
                    <a:cubicBezTo>
                      <a:pt x="729428" y="494210"/>
                      <a:pt x="714087" y="423914"/>
                      <a:pt x="682322" y="395722"/>
                    </a:cubicBezTo>
                    <a:cubicBezTo>
                      <a:pt x="688585" y="373601"/>
                      <a:pt x="691990" y="358615"/>
                      <a:pt x="694200" y="336944"/>
                    </a:cubicBezTo>
                    <a:cubicBezTo>
                      <a:pt x="702959" y="285142"/>
                      <a:pt x="683691" y="242508"/>
                      <a:pt x="637142" y="218720"/>
                    </a:cubicBezTo>
                    <a:cubicBezTo>
                      <a:pt x="616946" y="221991"/>
                      <a:pt x="592058" y="215416"/>
                      <a:pt x="555835" y="218720"/>
                    </a:cubicBezTo>
                    <a:cubicBezTo>
                      <a:pt x="555623" y="189429"/>
                      <a:pt x="556116" y="169336"/>
                      <a:pt x="555835" y="149453"/>
                    </a:cubicBezTo>
                    <a:cubicBezTo>
                      <a:pt x="564546" y="129079"/>
                      <a:pt x="589642" y="114923"/>
                      <a:pt x="598904" y="103341"/>
                    </a:cubicBezTo>
                    <a:close/>
                    <a:moveTo>
                      <a:pt x="275778" y="266268"/>
                    </a:moveTo>
                    <a:cubicBezTo>
                      <a:pt x="236364" y="275558"/>
                      <a:pt x="191758" y="259689"/>
                      <a:pt x="123625" y="266268"/>
                    </a:cubicBezTo>
                    <a:cubicBezTo>
                      <a:pt x="123420" y="218755"/>
                      <a:pt x="124248" y="184344"/>
                      <a:pt x="123625" y="161663"/>
                    </a:cubicBezTo>
                    <a:cubicBezTo>
                      <a:pt x="186346" y="144926"/>
                      <a:pt x="224944" y="173272"/>
                      <a:pt x="275778" y="161663"/>
                    </a:cubicBezTo>
                    <a:cubicBezTo>
                      <a:pt x="287588" y="185748"/>
                      <a:pt x="267690" y="215898"/>
                      <a:pt x="275778" y="266268"/>
                    </a:cubicBezTo>
                    <a:close/>
                  </a:path>
                  <a:path w="751264" h="551555" stroke="0" extrusionOk="0">
                    <a:moveTo>
                      <a:pt x="598904" y="103341"/>
                    </a:moveTo>
                    <a:cubicBezTo>
                      <a:pt x="594064" y="60674"/>
                      <a:pt x="583262" y="23790"/>
                      <a:pt x="565231" y="0"/>
                    </a:cubicBezTo>
                    <a:cubicBezTo>
                      <a:pt x="541354" y="841"/>
                      <a:pt x="496272" y="-11922"/>
                      <a:pt x="461652" y="0"/>
                    </a:cubicBezTo>
                    <a:cubicBezTo>
                      <a:pt x="440040" y="23654"/>
                      <a:pt x="436698" y="57356"/>
                      <a:pt x="427931" y="103341"/>
                    </a:cubicBezTo>
                    <a:cubicBezTo>
                      <a:pt x="443084" y="110421"/>
                      <a:pt x="450946" y="137613"/>
                      <a:pt x="471238" y="149453"/>
                    </a:cubicBezTo>
                    <a:cubicBezTo>
                      <a:pt x="478376" y="165638"/>
                      <a:pt x="465961" y="194954"/>
                      <a:pt x="471238" y="218720"/>
                    </a:cubicBezTo>
                    <a:cubicBezTo>
                      <a:pt x="427882" y="229498"/>
                      <a:pt x="401660" y="214620"/>
                      <a:pt x="361364" y="218720"/>
                    </a:cubicBezTo>
                    <a:cubicBezTo>
                      <a:pt x="356687" y="188062"/>
                      <a:pt x="364152" y="156166"/>
                      <a:pt x="361364" y="123625"/>
                    </a:cubicBezTo>
                    <a:cubicBezTo>
                      <a:pt x="374208" y="120722"/>
                      <a:pt x="375697" y="124709"/>
                      <a:pt x="389893" y="123625"/>
                    </a:cubicBezTo>
                    <a:cubicBezTo>
                      <a:pt x="389337" y="106784"/>
                      <a:pt x="392102" y="97644"/>
                      <a:pt x="389893" y="85586"/>
                    </a:cubicBezTo>
                    <a:cubicBezTo>
                      <a:pt x="395061" y="65976"/>
                      <a:pt x="374143" y="49616"/>
                      <a:pt x="351855" y="47548"/>
                    </a:cubicBezTo>
                    <a:cubicBezTo>
                      <a:pt x="218544" y="65985"/>
                      <a:pt x="109877" y="39777"/>
                      <a:pt x="47548" y="47548"/>
                    </a:cubicBezTo>
                    <a:cubicBezTo>
                      <a:pt x="27255" y="48645"/>
                      <a:pt x="4544" y="62646"/>
                      <a:pt x="9510" y="85586"/>
                    </a:cubicBezTo>
                    <a:cubicBezTo>
                      <a:pt x="9937" y="99707"/>
                      <a:pt x="7274" y="111488"/>
                      <a:pt x="9510" y="123625"/>
                    </a:cubicBezTo>
                    <a:cubicBezTo>
                      <a:pt x="16520" y="121775"/>
                      <a:pt x="25292" y="124248"/>
                      <a:pt x="38038" y="123625"/>
                    </a:cubicBezTo>
                    <a:cubicBezTo>
                      <a:pt x="45987" y="158211"/>
                      <a:pt x="37289" y="233175"/>
                      <a:pt x="38038" y="266268"/>
                    </a:cubicBezTo>
                    <a:cubicBezTo>
                      <a:pt x="16607" y="265304"/>
                      <a:pt x="-3406" y="286090"/>
                      <a:pt x="0" y="304307"/>
                    </a:cubicBezTo>
                    <a:cubicBezTo>
                      <a:pt x="1458" y="348050"/>
                      <a:pt x="-15783" y="428990"/>
                      <a:pt x="0" y="484989"/>
                    </a:cubicBezTo>
                    <a:cubicBezTo>
                      <a:pt x="1996" y="508714"/>
                      <a:pt x="19028" y="522274"/>
                      <a:pt x="38038" y="523027"/>
                    </a:cubicBezTo>
                    <a:cubicBezTo>
                      <a:pt x="58927" y="519785"/>
                      <a:pt x="64063" y="527896"/>
                      <a:pt x="80194" y="523027"/>
                    </a:cubicBezTo>
                    <a:cubicBezTo>
                      <a:pt x="93884" y="464954"/>
                      <a:pt x="139573" y="419201"/>
                      <a:pt x="202905" y="425743"/>
                    </a:cubicBezTo>
                    <a:cubicBezTo>
                      <a:pt x="255176" y="432571"/>
                      <a:pt x="297772" y="470756"/>
                      <a:pt x="300189" y="523027"/>
                    </a:cubicBezTo>
                    <a:cubicBezTo>
                      <a:pt x="343389" y="520823"/>
                      <a:pt x="378568" y="524701"/>
                      <a:pt x="413068" y="523027"/>
                    </a:cubicBezTo>
                    <a:cubicBezTo>
                      <a:pt x="418934" y="450907"/>
                      <a:pt x="476261" y="407460"/>
                      <a:pt x="534959" y="424718"/>
                    </a:cubicBezTo>
                    <a:cubicBezTo>
                      <a:pt x="598049" y="432496"/>
                      <a:pt x="655049" y="480933"/>
                      <a:pt x="633268" y="546609"/>
                    </a:cubicBezTo>
                    <a:cubicBezTo>
                      <a:pt x="632916" y="548372"/>
                      <a:pt x="632747" y="550347"/>
                      <a:pt x="632625" y="551556"/>
                    </a:cubicBezTo>
                    <a:cubicBezTo>
                      <a:pt x="680880" y="541285"/>
                      <a:pt x="706740" y="561547"/>
                      <a:pt x="732238" y="551556"/>
                    </a:cubicBezTo>
                    <a:cubicBezTo>
                      <a:pt x="745768" y="551883"/>
                      <a:pt x="753919" y="542817"/>
                      <a:pt x="751265" y="532544"/>
                    </a:cubicBezTo>
                    <a:cubicBezTo>
                      <a:pt x="751450" y="529516"/>
                      <a:pt x="750331" y="526043"/>
                      <a:pt x="749108" y="523740"/>
                    </a:cubicBezTo>
                    <a:cubicBezTo>
                      <a:pt x="716288" y="480848"/>
                      <a:pt x="717076" y="431628"/>
                      <a:pt x="682322" y="395722"/>
                    </a:cubicBezTo>
                    <a:cubicBezTo>
                      <a:pt x="687470" y="377960"/>
                      <a:pt x="691008" y="357947"/>
                      <a:pt x="694200" y="336944"/>
                    </a:cubicBezTo>
                    <a:cubicBezTo>
                      <a:pt x="696769" y="294939"/>
                      <a:pt x="668578" y="255905"/>
                      <a:pt x="637142" y="218720"/>
                    </a:cubicBezTo>
                    <a:cubicBezTo>
                      <a:pt x="620155" y="228210"/>
                      <a:pt x="583290" y="218042"/>
                      <a:pt x="555835" y="218720"/>
                    </a:cubicBezTo>
                    <a:cubicBezTo>
                      <a:pt x="549723" y="202781"/>
                      <a:pt x="562696" y="166700"/>
                      <a:pt x="555835" y="149453"/>
                    </a:cubicBezTo>
                    <a:cubicBezTo>
                      <a:pt x="568545" y="130728"/>
                      <a:pt x="585623" y="126887"/>
                      <a:pt x="598904" y="103341"/>
                    </a:cubicBezTo>
                    <a:close/>
                    <a:moveTo>
                      <a:pt x="275778" y="266268"/>
                    </a:moveTo>
                    <a:cubicBezTo>
                      <a:pt x="238604" y="280000"/>
                      <a:pt x="174338" y="261365"/>
                      <a:pt x="123625" y="266268"/>
                    </a:cubicBezTo>
                    <a:cubicBezTo>
                      <a:pt x="114681" y="240700"/>
                      <a:pt x="129182" y="190928"/>
                      <a:pt x="123625" y="161663"/>
                    </a:cubicBezTo>
                    <a:cubicBezTo>
                      <a:pt x="198801" y="147013"/>
                      <a:pt x="207090" y="178269"/>
                      <a:pt x="275778" y="161663"/>
                    </a:cubicBezTo>
                    <a:cubicBezTo>
                      <a:pt x="278884" y="185099"/>
                      <a:pt x="266359" y="237559"/>
                      <a:pt x="275778" y="266268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545441922">
                      <a:custGeom>
                        <a:avLst/>
                        <a:gdLst>
                          <a:gd name="connsiteX0" fmla="*/ 598904 w 751264"/>
                          <a:gd name="connsiteY0" fmla="*/ 103341 h 551555"/>
                          <a:gd name="connsiteX1" fmla="*/ 565231 w 751264"/>
                          <a:gd name="connsiteY1" fmla="*/ 0 h 551555"/>
                          <a:gd name="connsiteX2" fmla="*/ 461652 w 751264"/>
                          <a:gd name="connsiteY2" fmla="*/ 0 h 551555"/>
                          <a:gd name="connsiteX3" fmla="*/ 427931 w 751264"/>
                          <a:gd name="connsiteY3" fmla="*/ 103341 h 551555"/>
                          <a:gd name="connsiteX4" fmla="*/ 471238 w 751264"/>
                          <a:gd name="connsiteY4" fmla="*/ 149453 h 551555"/>
                          <a:gd name="connsiteX5" fmla="*/ 471238 w 751264"/>
                          <a:gd name="connsiteY5" fmla="*/ 218720 h 551555"/>
                          <a:gd name="connsiteX6" fmla="*/ 361364 w 751264"/>
                          <a:gd name="connsiteY6" fmla="*/ 218720 h 551555"/>
                          <a:gd name="connsiteX7" fmla="*/ 361364 w 751264"/>
                          <a:gd name="connsiteY7" fmla="*/ 123625 h 551555"/>
                          <a:gd name="connsiteX8" fmla="*/ 389893 w 751264"/>
                          <a:gd name="connsiteY8" fmla="*/ 123625 h 551555"/>
                          <a:gd name="connsiteX9" fmla="*/ 389893 w 751264"/>
                          <a:gd name="connsiteY9" fmla="*/ 85586 h 551555"/>
                          <a:gd name="connsiteX10" fmla="*/ 351855 w 751264"/>
                          <a:gd name="connsiteY10" fmla="*/ 47548 h 551555"/>
                          <a:gd name="connsiteX11" fmla="*/ 47548 w 751264"/>
                          <a:gd name="connsiteY11" fmla="*/ 47548 h 551555"/>
                          <a:gd name="connsiteX12" fmla="*/ 9510 w 751264"/>
                          <a:gd name="connsiteY12" fmla="*/ 85586 h 551555"/>
                          <a:gd name="connsiteX13" fmla="*/ 9510 w 751264"/>
                          <a:gd name="connsiteY13" fmla="*/ 123625 h 551555"/>
                          <a:gd name="connsiteX14" fmla="*/ 38038 w 751264"/>
                          <a:gd name="connsiteY14" fmla="*/ 123625 h 551555"/>
                          <a:gd name="connsiteX15" fmla="*/ 38038 w 751264"/>
                          <a:gd name="connsiteY15" fmla="*/ 266268 h 551555"/>
                          <a:gd name="connsiteX16" fmla="*/ 0 w 751264"/>
                          <a:gd name="connsiteY16" fmla="*/ 304307 h 551555"/>
                          <a:gd name="connsiteX17" fmla="*/ 0 w 751264"/>
                          <a:gd name="connsiteY17" fmla="*/ 484989 h 551555"/>
                          <a:gd name="connsiteX18" fmla="*/ 38038 w 751264"/>
                          <a:gd name="connsiteY18" fmla="*/ 523027 h 551555"/>
                          <a:gd name="connsiteX19" fmla="*/ 80194 w 751264"/>
                          <a:gd name="connsiteY19" fmla="*/ 523027 h 551555"/>
                          <a:gd name="connsiteX20" fmla="*/ 202905 w 751264"/>
                          <a:gd name="connsiteY20" fmla="*/ 425743 h 551555"/>
                          <a:gd name="connsiteX21" fmla="*/ 300189 w 751264"/>
                          <a:gd name="connsiteY21" fmla="*/ 523027 h 551555"/>
                          <a:gd name="connsiteX22" fmla="*/ 413068 w 751264"/>
                          <a:gd name="connsiteY22" fmla="*/ 523027 h 551555"/>
                          <a:gd name="connsiteX23" fmla="*/ 534959 w 751264"/>
                          <a:gd name="connsiteY23" fmla="*/ 424718 h 551555"/>
                          <a:gd name="connsiteX24" fmla="*/ 633268 w 751264"/>
                          <a:gd name="connsiteY24" fmla="*/ 546609 h 551555"/>
                          <a:gd name="connsiteX25" fmla="*/ 632625 w 751264"/>
                          <a:gd name="connsiteY25" fmla="*/ 551556 h 551555"/>
                          <a:gd name="connsiteX26" fmla="*/ 732238 w 751264"/>
                          <a:gd name="connsiteY26" fmla="*/ 551556 h 551555"/>
                          <a:gd name="connsiteX27" fmla="*/ 751265 w 751264"/>
                          <a:gd name="connsiteY27" fmla="*/ 532544 h 551555"/>
                          <a:gd name="connsiteX28" fmla="*/ 749108 w 751264"/>
                          <a:gd name="connsiteY28" fmla="*/ 523740 h 551555"/>
                          <a:gd name="connsiteX29" fmla="*/ 682322 w 751264"/>
                          <a:gd name="connsiteY29" fmla="*/ 395722 h 551555"/>
                          <a:gd name="connsiteX30" fmla="*/ 694200 w 751264"/>
                          <a:gd name="connsiteY30" fmla="*/ 336944 h 551555"/>
                          <a:gd name="connsiteX31" fmla="*/ 637142 w 751264"/>
                          <a:gd name="connsiteY31" fmla="*/ 218720 h 551555"/>
                          <a:gd name="connsiteX32" fmla="*/ 555835 w 751264"/>
                          <a:gd name="connsiteY32" fmla="*/ 218720 h 551555"/>
                          <a:gd name="connsiteX33" fmla="*/ 555835 w 751264"/>
                          <a:gd name="connsiteY33" fmla="*/ 149453 h 551555"/>
                          <a:gd name="connsiteX34" fmla="*/ 275778 w 751264"/>
                          <a:gd name="connsiteY34" fmla="*/ 266268 h 551555"/>
                          <a:gd name="connsiteX35" fmla="*/ 123625 w 751264"/>
                          <a:gd name="connsiteY35" fmla="*/ 266268 h 551555"/>
                          <a:gd name="connsiteX36" fmla="*/ 123625 w 751264"/>
                          <a:gd name="connsiteY36" fmla="*/ 161663 h 551555"/>
                          <a:gd name="connsiteX37" fmla="*/ 275778 w 751264"/>
                          <a:gd name="connsiteY37" fmla="*/ 161663 h 5515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</a:cxnLst>
                        <a:rect l="l" t="t" r="r" b="b"/>
                        <a:pathLst>
                          <a:path w="751264" h="551555">
                            <a:moveTo>
                              <a:pt x="598904" y="103341"/>
                            </a:moveTo>
                            <a:cubicBezTo>
                              <a:pt x="596688" y="60186"/>
                              <a:pt x="583888" y="22766"/>
                              <a:pt x="565231" y="0"/>
                            </a:cubicBezTo>
                            <a:lnTo>
                              <a:pt x="461652" y="0"/>
                            </a:lnTo>
                            <a:cubicBezTo>
                              <a:pt x="443032" y="22766"/>
                              <a:pt x="430185" y="60186"/>
                              <a:pt x="427931" y="103341"/>
                            </a:cubicBezTo>
                            <a:lnTo>
                              <a:pt x="471238" y="149453"/>
                            </a:lnTo>
                            <a:lnTo>
                              <a:pt x="471238" y="218720"/>
                            </a:lnTo>
                            <a:lnTo>
                              <a:pt x="361364" y="218720"/>
                            </a:lnTo>
                            <a:lnTo>
                              <a:pt x="361364" y="123625"/>
                            </a:lnTo>
                            <a:lnTo>
                              <a:pt x="389893" y="123625"/>
                            </a:lnTo>
                            <a:lnTo>
                              <a:pt x="389893" y="85586"/>
                            </a:lnTo>
                            <a:cubicBezTo>
                              <a:pt x="389893" y="64579"/>
                              <a:pt x="372862" y="47548"/>
                              <a:pt x="351855" y="47548"/>
                            </a:cubicBezTo>
                            <a:lnTo>
                              <a:pt x="47548" y="47548"/>
                            </a:lnTo>
                            <a:cubicBezTo>
                              <a:pt x="26540" y="47548"/>
                              <a:pt x="9510" y="64579"/>
                              <a:pt x="9510" y="85586"/>
                            </a:cubicBezTo>
                            <a:lnTo>
                              <a:pt x="9510" y="123625"/>
                            </a:lnTo>
                            <a:lnTo>
                              <a:pt x="38038" y="123625"/>
                            </a:lnTo>
                            <a:lnTo>
                              <a:pt x="38038" y="266268"/>
                            </a:lnTo>
                            <a:cubicBezTo>
                              <a:pt x="17031" y="266268"/>
                              <a:pt x="0" y="283299"/>
                              <a:pt x="0" y="304307"/>
                            </a:cubicBezTo>
                            <a:lnTo>
                              <a:pt x="0" y="484989"/>
                            </a:lnTo>
                            <a:cubicBezTo>
                              <a:pt x="0" y="505996"/>
                              <a:pt x="17031" y="523027"/>
                              <a:pt x="38038" y="523027"/>
                            </a:cubicBezTo>
                            <a:lnTo>
                              <a:pt x="80194" y="523027"/>
                            </a:lnTo>
                            <a:cubicBezTo>
                              <a:pt x="87215" y="462277"/>
                              <a:pt x="142155" y="418721"/>
                              <a:pt x="202905" y="425743"/>
                            </a:cubicBezTo>
                            <a:cubicBezTo>
                              <a:pt x="253989" y="431647"/>
                              <a:pt x="294285" y="471943"/>
                              <a:pt x="300189" y="523027"/>
                            </a:cubicBezTo>
                            <a:lnTo>
                              <a:pt x="413068" y="523027"/>
                            </a:lnTo>
                            <a:cubicBezTo>
                              <a:pt x="419580" y="462221"/>
                              <a:pt x="474152" y="418206"/>
                              <a:pt x="534959" y="424718"/>
                            </a:cubicBezTo>
                            <a:cubicBezTo>
                              <a:pt x="595765" y="431230"/>
                              <a:pt x="639780" y="485802"/>
                              <a:pt x="633268" y="546609"/>
                            </a:cubicBezTo>
                            <a:cubicBezTo>
                              <a:pt x="633091" y="548263"/>
                              <a:pt x="632876" y="549912"/>
                              <a:pt x="632625" y="551556"/>
                            </a:cubicBezTo>
                            <a:lnTo>
                              <a:pt x="732238" y="551556"/>
                            </a:lnTo>
                            <a:cubicBezTo>
                              <a:pt x="742742" y="551560"/>
                              <a:pt x="751260" y="543048"/>
                              <a:pt x="751265" y="532544"/>
                            </a:cubicBezTo>
                            <a:cubicBezTo>
                              <a:pt x="751266" y="529478"/>
                              <a:pt x="750526" y="526458"/>
                              <a:pt x="749108" y="523740"/>
                            </a:cubicBezTo>
                            <a:lnTo>
                              <a:pt x="682322" y="395722"/>
                            </a:lnTo>
                            <a:cubicBezTo>
                              <a:pt x="690146" y="377112"/>
                              <a:pt x="694182" y="357130"/>
                              <a:pt x="694200" y="336944"/>
                            </a:cubicBezTo>
                            <a:cubicBezTo>
                              <a:pt x="694550" y="290818"/>
                              <a:pt x="673472" y="247144"/>
                              <a:pt x="637142" y="218720"/>
                            </a:cubicBezTo>
                            <a:lnTo>
                              <a:pt x="555835" y="218720"/>
                            </a:lnTo>
                            <a:lnTo>
                              <a:pt x="555835" y="149453"/>
                            </a:lnTo>
                            <a:close/>
                            <a:moveTo>
                              <a:pt x="275778" y="266268"/>
                            </a:moveTo>
                            <a:lnTo>
                              <a:pt x="123625" y="266268"/>
                            </a:lnTo>
                            <a:lnTo>
                              <a:pt x="123625" y="161663"/>
                            </a:lnTo>
                            <a:lnTo>
                              <a:pt x="275778" y="161663"/>
                            </a:ln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5" name="Forma Livre: Forma 74">
                <a:extLst>
                  <a:ext uri="{FF2B5EF4-FFF2-40B4-BE49-F238E27FC236}">
                    <a16:creationId xmlns:a16="http://schemas.microsoft.com/office/drawing/2014/main" id="{61BCFBFA-D5B4-F783-B0FF-C80C89AB3524}"/>
                  </a:ext>
                </a:extLst>
              </p:cNvPr>
              <p:cNvSpPr/>
              <p:nvPr/>
            </p:nvSpPr>
            <p:spPr>
              <a:xfrm>
                <a:off x="9224153" y="2847430"/>
                <a:ext cx="145534" cy="145534"/>
              </a:xfrm>
              <a:custGeom>
                <a:avLst/>
                <a:gdLst>
                  <a:gd name="connsiteX0" fmla="*/ 145535 w 145534"/>
                  <a:gd name="connsiteY0" fmla="*/ 72767 h 145534"/>
                  <a:gd name="connsiteX1" fmla="*/ 72767 w 145534"/>
                  <a:gd name="connsiteY1" fmla="*/ 145535 h 145534"/>
                  <a:gd name="connsiteX2" fmla="*/ 0 w 145534"/>
                  <a:gd name="connsiteY2" fmla="*/ 72767 h 145534"/>
                  <a:gd name="connsiteX3" fmla="*/ 72767 w 145534"/>
                  <a:gd name="connsiteY3" fmla="*/ 0 h 145534"/>
                  <a:gd name="connsiteX4" fmla="*/ 145535 w 145534"/>
                  <a:gd name="connsiteY4" fmla="*/ 72767 h 14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34" h="145534" fill="none" extrusionOk="0">
                    <a:moveTo>
                      <a:pt x="145535" y="72767"/>
                    </a:moveTo>
                    <a:cubicBezTo>
                      <a:pt x="156608" y="109275"/>
                      <a:pt x="111781" y="146980"/>
                      <a:pt x="72767" y="145535"/>
                    </a:cubicBezTo>
                    <a:cubicBezTo>
                      <a:pt x="30331" y="151078"/>
                      <a:pt x="2060" y="109460"/>
                      <a:pt x="0" y="72767"/>
                    </a:cubicBezTo>
                    <a:cubicBezTo>
                      <a:pt x="-2336" y="28657"/>
                      <a:pt x="24213" y="519"/>
                      <a:pt x="72767" y="0"/>
                    </a:cubicBezTo>
                    <a:cubicBezTo>
                      <a:pt x="113346" y="773"/>
                      <a:pt x="136575" y="37677"/>
                      <a:pt x="145535" y="72767"/>
                    </a:cubicBezTo>
                    <a:close/>
                  </a:path>
                  <a:path w="145534" h="145534" stroke="0" extrusionOk="0">
                    <a:moveTo>
                      <a:pt x="145535" y="72767"/>
                    </a:moveTo>
                    <a:cubicBezTo>
                      <a:pt x="151500" y="103494"/>
                      <a:pt x="112371" y="147717"/>
                      <a:pt x="72767" y="145535"/>
                    </a:cubicBezTo>
                    <a:cubicBezTo>
                      <a:pt x="35649" y="148369"/>
                      <a:pt x="-1391" y="112852"/>
                      <a:pt x="0" y="72767"/>
                    </a:cubicBezTo>
                    <a:cubicBezTo>
                      <a:pt x="-3244" y="28380"/>
                      <a:pt x="28009" y="8818"/>
                      <a:pt x="72767" y="0"/>
                    </a:cubicBezTo>
                    <a:cubicBezTo>
                      <a:pt x="113279" y="4025"/>
                      <a:pt x="151982" y="39589"/>
                      <a:pt x="145535" y="72767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4265582903">
                      <a:custGeom>
                        <a:avLst/>
                        <a:gdLst>
                          <a:gd name="connsiteX0" fmla="*/ 145535 w 145534"/>
                          <a:gd name="connsiteY0" fmla="*/ 72767 h 145534"/>
                          <a:gd name="connsiteX1" fmla="*/ 72767 w 145534"/>
                          <a:gd name="connsiteY1" fmla="*/ 145535 h 145534"/>
                          <a:gd name="connsiteX2" fmla="*/ 0 w 145534"/>
                          <a:gd name="connsiteY2" fmla="*/ 72767 h 145534"/>
                          <a:gd name="connsiteX3" fmla="*/ 72767 w 145534"/>
                          <a:gd name="connsiteY3" fmla="*/ 0 h 145534"/>
                          <a:gd name="connsiteX4" fmla="*/ 145535 w 145534"/>
                          <a:gd name="connsiteY4" fmla="*/ 72767 h 14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5534" h="145534">
                            <a:moveTo>
                              <a:pt x="145535" y="72767"/>
                            </a:moveTo>
                            <a:cubicBezTo>
                              <a:pt x="145535" y="112956"/>
                              <a:pt x="112956" y="145535"/>
                              <a:pt x="72767" y="145535"/>
                            </a:cubicBezTo>
                            <a:cubicBezTo>
                              <a:pt x="32579" y="145535"/>
                              <a:pt x="0" y="112956"/>
                              <a:pt x="0" y="72767"/>
                            </a:cubicBezTo>
                            <a:cubicBezTo>
                              <a:pt x="0" y="32579"/>
                              <a:pt x="32579" y="0"/>
                              <a:pt x="72767" y="0"/>
                            </a:cubicBezTo>
                            <a:cubicBezTo>
                              <a:pt x="112956" y="0"/>
                              <a:pt x="145535" y="32579"/>
                              <a:pt x="145535" y="72767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216856AA-45B3-0238-79EF-D861E5671D9D}"/>
              </a:ext>
            </a:extLst>
          </p:cNvPr>
          <p:cNvGrpSpPr/>
          <p:nvPr/>
        </p:nvGrpSpPr>
        <p:grpSpPr>
          <a:xfrm>
            <a:off x="1755682" y="4197854"/>
            <a:ext cx="2583180" cy="1316717"/>
            <a:chOff x="1755682" y="4197854"/>
            <a:chExt cx="2583180" cy="1316717"/>
          </a:xfrm>
        </p:grpSpPr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8F6DBC35-DADD-0217-A9E8-0D60B60DA83C}"/>
                </a:ext>
              </a:extLst>
            </p:cNvPr>
            <p:cNvSpPr txBox="1"/>
            <p:nvPr/>
          </p:nvSpPr>
          <p:spPr>
            <a:xfrm>
              <a:off x="1755682" y="4680339"/>
              <a:ext cx="25831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2A31AC0-B388-891F-F40A-AF31E20699D7}"/>
                </a:ext>
              </a:extLst>
            </p:cNvPr>
            <p:cNvSpPr txBox="1"/>
            <p:nvPr/>
          </p:nvSpPr>
          <p:spPr>
            <a:xfrm>
              <a:off x="1755682" y="5052906"/>
              <a:ext cx="25831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1ACCE1FC-5EFB-5515-7967-9FFF0B6F2B9D}"/>
                </a:ext>
              </a:extLst>
            </p:cNvPr>
            <p:cNvGrpSpPr/>
            <p:nvPr/>
          </p:nvGrpSpPr>
          <p:grpSpPr>
            <a:xfrm>
              <a:off x="2628109" y="4197854"/>
              <a:ext cx="836843" cy="418421"/>
              <a:chOff x="2628109" y="4197854"/>
              <a:chExt cx="836843" cy="418421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2483227A-5558-C9BD-8A1A-F3E6975532F6}"/>
                  </a:ext>
                </a:extLst>
              </p:cNvPr>
              <p:cNvSpPr/>
              <p:nvPr/>
            </p:nvSpPr>
            <p:spPr>
              <a:xfrm>
                <a:off x="2742224" y="4464122"/>
                <a:ext cx="152153" cy="152153"/>
              </a:xfrm>
              <a:custGeom>
                <a:avLst/>
                <a:gdLst>
                  <a:gd name="connsiteX0" fmla="*/ 152153 w 152153"/>
                  <a:gd name="connsiteY0" fmla="*/ 76077 h 152153"/>
                  <a:gd name="connsiteX1" fmla="*/ 76077 w 152153"/>
                  <a:gd name="connsiteY1" fmla="*/ 152153 h 152153"/>
                  <a:gd name="connsiteX2" fmla="*/ 0 w 152153"/>
                  <a:gd name="connsiteY2" fmla="*/ 76077 h 152153"/>
                  <a:gd name="connsiteX3" fmla="*/ 76077 w 152153"/>
                  <a:gd name="connsiteY3" fmla="*/ 0 h 152153"/>
                  <a:gd name="connsiteX4" fmla="*/ 152153 w 152153"/>
                  <a:gd name="connsiteY4" fmla="*/ 76077 h 15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53" h="152153" fill="none" extrusionOk="0">
                    <a:moveTo>
                      <a:pt x="152153" y="76077"/>
                    </a:moveTo>
                    <a:cubicBezTo>
                      <a:pt x="154328" y="119907"/>
                      <a:pt x="117951" y="153611"/>
                      <a:pt x="76077" y="152153"/>
                    </a:cubicBezTo>
                    <a:cubicBezTo>
                      <a:pt x="33580" y="150728"/>
                      <a:pt x="3825" y="121890"/>
                      <a:pt x="0" y="76077"/>
                    </a:cubicBezTo>
                    <a:cubicBezTo>
                      <a:pt x="3973" y="32357"/>
                      <a:pt x="36723" y="2850"/>
                      <a:pt x="76077" y="0"/>
                    </a:cubicBezTo>
                    <a:cubicBezTo>
                      <a:pt x="113635" y="3346"/>
                      <a:pt x="162314" y="39356"/>
                      <a:pt x="152153" y="76077"/>
                    </a:cubicBezTo>
                    <a:close/>
                  </a:path>
                  <a:path w="152153" h="152153" stroke="0" extrusionOk="0">
                    <a:moveTo>
                      <a:pt x="152153" y="76077"/>
                    </a:moveTo>
                    <a:cubicBezTo>
                      <a:pt x="154253" y="112859"/>
                      <a:pt x="118539" y="154632"/>
                      <a:pt x="76077" y="152153"/>
                    </a:cubicBezTo>
                    <a:cubicBezTo>
                      <a:pt x="38576" y="152593"/>
                      <a:pt x="-6396" y="117085"/>
                      <a:pt x="0" y="76077"/>
                    </a:cubicBezTo>
                    <a:cubicBezTo>
                      <a:pt x="338" y="36458"/>
                      <a:pt x="39726" y="-1964"/>
                      <a:pt x="76077" y="0"/>
                    </a:cubicBezTo>
                    <a:cubicBezTo>
                      <a:pt x="123752" y="7808"/>
                      <a:pt x="155771" y="40891"/>
                      <a:pt x="152153" y="76077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2357136044">
                      <a:custGeom>
                        <a:avLst/>
                        <a:gdLst>
                          <a:gd name="connsiteX0" fmla="*/ 152153 w 152153"/>
                          <a:gd name="connsiteY0" fmla="*/ 76077 h 152153"/>
                          <a:gd name="connsiteX1" fmla="*/ 76077 w 152153"/>
                          <a:gd name="connsiteY1" fmla="*/ 152153 h 152153"/>
                          <a:gd name="connsiteX2" fmla="*/ 0 w 152153"/>
                          <a:gd name="connsiteY2" fmla="*/ 76077 h 152153"/>
                          <a:gd name="connsiteX3" fmla="*/ 76077 w 152153"/>
                          <a:gd name="connsiteY3" fmla="*/ 0 h 152153"/>
                          <a:gd name="connsiteX4" fmla="*/ 152153 w 152153"/>
                          <a:gd name="connsiteY4" fmla="*/ 76077 h 1521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153" h="152153">
                            <a:moveTo>
                              <a:pt x="152153" y="76077"/>
                            </a:moveTo>
                            <a:cubicBezTo>
                              <a:pt x="152153" y="118093"/>
                              <a:pt x="118093" y="152153"/>
                              <a:pt x="76077" y="152153"/>
                            </a:cubicBezTo>
                            <a:cubicBezTo>
                              <a:pt x="34061" y="152153"/>
                              <a:pt x="0" y="118093"/>
                              <a:pt x="0" y="76077"/>
                            </a:cubicBezTo>
                            <a:cubicBezTo>
                              <a:pt x="0" y="34061"/>
                              <a:pt x="34061" y="0"/>
                              <a:pt x="76077" y="0"/>
                            </a:cubicBezTo>
                            <a:cubicBezTo>
                              <a:pt x="118093" y="0"/>
                              <a:pt x="152153" y="34061"/>
                              <a:pt x="152153" y="76077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23E26663-D7D0-22C1-B27A-27EA86F716F2}"/>
                  </a:ext>
                </a:extLst>
              </p:cNvPr>
              <p:cNvSpPr/>
              <p:nvPr/>
            </p:nvSpPr>
            <p:spPr>
              <a:xfrm>
                <a:off x="3198684" y="4464122"/>
                <a:ext cx="152153" cy="152153"/>
              </a:xfrm>
              <a:custGeom>
                <a:avLst/>
                <a:gdLst>
                  <a:gd name="connsiteX0" fmla="*/ 152153 w 152153"/>
                  <a:gd name="connsiteY0" fmla="*/ 76077 h 152153"/>
                  <a:gd name="connsiteX1" fmla="*/ 76077 w 152153"/>
                  <a:gd name="connsiteY1" fmla="*/ 152153 h 152153"/>
                  <a:gd name="connsiteX2" fmla="*/ 0 w 152153"/>
                  <a:gd name="connsiteY2" fmla="*/ 76077 h 152153"/>
                  <a:gd name="connsiteX3" fmla="*/ 76077 w 152153"/>
                  <a:gd name="connsiteY3" fmla="*/ 0 h 152153"/>
                  <a:gd name="connsiteX4" fmla="*/ 152153 w 152153"/>
                  <a:gd name="connsiteY4" fmla="*/ 76077 h 15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53" h="152153" fill="none" extrusionOk="0">
                    <a:moveTo>
                      <a:pt x="152153" y="76077"/>
                    </a:moveTo>
                    <a:cubicBezTo>
                      <a:pt x="149863" y="114277"/>
                      <a:pt x="112004" y="155176"/>
                      <a:pt x="76077" y="152153"/>
                    </a:cubicBezTo>
                    <a:cubicBezTo>
                      <a:pt x="30165" y="144119"/>
                      <a:pt x="-2382" y="112063"/>
                      <a:pt x="0" y="76077"/>
                    </a:cubicBezTo>
                    <a:cubicBezTo>
                      <a:pt x="-2573" y="39220"/>
                      <a:pt x="42309" y="6165"/>
                      <a:pt x="76077" y="0"/>
                    </a:cubicBezTo>
                    <a:cubicBezTo>
                      <a:pt x="111747" y="-2120"/>
                      <a:pt x="145691" y="30110"/>
                      <a:pt x="152153" y="76077"/>
                    </a:cubicBezTo>
                    <a:close/>
                  </a:path>
                  <a:path w="152153" h="152153" stroke="0" extrusionOk="0">
                    <a:moveTo>
                      <a:pt x="152153" y="76077"/>
                    </a:moveTo>
                    <a:cubicBezTo>
                      <a:pt x="150177" y="115122"/>
                      <a:pt x="115102" y="142997"/>
                      <a:pt x="76077" y="152153"/>
                    </a:cubicBezTo>
                    <a:cubicBezTo>
                      <a:pt x="35576" y="150890"/>
                      <a:pt x="5610" y="119086"/>
                      <a:pt x="0" y="76077"/>
                    </a:cubicBezTo>
                    <a:cubicBezTo>
                      <a:pt x="-3315" y="27167"/>
                      <a:pt x="39157" y="10155"/>
                      <a:pt x="76077" y="0"/>
                    </a:cubicBezTo>
                    <a:cubicBezTo>
                      <a:pt x="112809" y="-4004"/>
                      <a:pt x="152541" y="30534"/>
                      <a:pt x="152153" y="76077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2218427681">
                      <a:custGeom>
                        <a:avLst/>
                        <a:gdLst>
                          <a:gd name="connsiteX0" fmla="*/ 152153 w 152153"/>
                          <a:gd name="connsiteY0" fmla="*/ 76077 h 152153"/>
                          <a:gd name="connsiteX1" fmla="*/ 76077 w 152153"/>
                          <a:gd name="connsiteY1" fmla="*/ 152153 h 152153"/>
                          <a:gd name="connsiteX2" fmla="*/ 0 w 152153"/>
                          <a:gd name="connsiteY2" fmla="*/ 76077 h 152153"/>
                          <a:gd name="connsiteX3" fmla="*/ 76077 w 152153"/>
                          <a:gd name="connsiteY3" fmla="*/ 0 h 152153"/>
                          <a:gd name="connsiteX4" fmla="*/ 152153 w 152153"/>
                          <a:gd name="connsiteY4" fmla="*/ 76077 h 1521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153" h="152153">
                            <a:moveTo>
                              <a:pt x="152153" y="76077"/>
                            </a:moveTo>
                            <a:cubicBezTo>
                              <a:pt x="152153" y="118093"/>
                              <a:pt x="118093" y="152153"/>
                              <a:pt x="76077" y="152153"/>
                            </a:cubicBezTo>
                            <a:cubicBezTo>
                              <a:pt x="34061" y="152153"/>
                              <a:pt x="0" y="118093"/>
                              <a:pt x="0" y="76077"/>
                            </a:cubicBezTo>
                            <a:cubicBezTo>
                              <a:pt x="0" y="34061"/>
                              <a:pt x="34061" y="0"/>
                              <a:pt x="76077" y="0"/>
                            </a:cubicBezTo>
                            <a:cubicBezTo>
                              <a:pt x="118093" y="0"/>
                              <a:pt x="152153" y="34061"/>
                              <a:pt x="152153" y="76077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E0443762-5A03-96D1-C5F5-F47CBE4D266A}"/>
                  </a:ext>
                </a:extLst>
              </p:cNvPr>
              <p:cNvSpPr/>
              <p:nvPr/>
            </p:nvSpPr>
            <p:spPr>
              <a:xfrm>
                <a:off x="2628109" y="4197854"/>
                <a:ext cx="836843" cy="342345"/>
              </a:xfrm>
              <a:custGeom>
                <a:avLst/>
                <a:gdLst>
                  <a:gd name="connsiteX0" fmla="*/ 332835 w 836843"/>
                  <a:gd name="connsiteY0" fmla="*/ 152153 h 342345"/>
                  <a:gd name="connsiteX1" fmla="*/ 332835 w 836843"/>
                  <a:gd name="connsiteY1" fmla="*/ 38038 h 342345"/>
                  <a:gd name="connsiteX2" fmla="*/ 463117 w 836843"/>
                  <a:gd name="connsiteY2" fmla="*/ 38038 h 342345"/>
                  <a:gd name="connsiteX3" fmla="*/ 489744 w 836843"/>
                  <a:gd name="connsiteY3" fmla="*/ 49450 h 342345"/>
                  <a:gd name="connsiteX4" fmla="*/ 592447 w 836843"/>
                  <a:gd name="connsiteY4" fmla="*/ 152153 h 342345"/>
                  <a:gd name="connsiteX5" fmla="*/ 332835 w 836843"/>
                  <a:gd name="connsiteY5" fmla="*/ 152153 h 342345"/>
                  <a:gd name="connsiteX6" fmla="*/ 294797 w 836843"/>
                  <a:gd name="connsiteY6" fmla="*/ 152153 h 342345"/>
                  <a:gd name="connsiteX7" fmla="*/ 54205 w 836843"/>
                  <a:gd name="connsiteY7" fmla="*/ 152153 h 342345"/>
                  <a:gd name="connsiteX8" fmla="*/ 156908 w 836843"/>
                  <a:gd name="connsiteY8" fmla="*/ 49450 h 342345"/>
                  <a:gd name="connsiteX9" fmla="*/ 183535 w 836843"/>
                  <a:gd name="connsiteY9" fmla="*/ 38038 h 342345"/>
                  <a:gd name="connsiteX10" fmla="*/ 294797 w 836843"/>
                  <a:gd name="connsiteY10" fmla="*/ 38038 h 342345"/>
                  <a:gd name="connsiteX11" fmla="*/ 294797 w 836843"/>
                  <a:gd name="connsiteY11" fmla="*/ 152153 h 342345"/>
                  <a:gd name="connsiteX12" fmla="*/ 741748 w 836843"/>
                  <a:gd name="connsiteY12" fmla="*/ 152153 h 342345"/>
                  <a:gd name="connsiteX13" fmla="*/ 662818 w 836843"/>
                  <a:gd name="connsiteY13" fmla="*/ 152153 h 342345"/>
                  <a:gd name="connsiteX14" fmla="*/ 636191 w 836843"/>
                  <a:gd name="connsiteY14" fmla="*/ 140742 h 342345"/>
                  <a:gd name="connsiteX15" fmla="*/ 516370 w 836843"/>
                  <a:gd name="connsiteY15" fmla="*/ 21872 h 342345"/>
                  <a:gd name="connsiteX16" fmla="*/ 462166 w 836843"/>
                  <a:gd name="connsiteY16" fmla="*/ 0 h 342345"/>
                  <a:gd name="connsiteX17" fmla="*/ 183535 w 836843"/>
                  <a:gd name="connsiteY17" fmla="*/ 0 h 342345"/>
                  <a:gd name="connsiteX18" fmla="*/ 129330 w 836843"/>
                  <a:gd name="connsiteY18" fmla="*/ 21872 h 342345"/>
                  <a:gd name="connsiteX19" fmla="*/ 11411 w 836843"/>
                  <a:gd name="connsiteY19" fmla="*/ 140742 h 342345"/>
                  <a:gd name="connsiteX20" fmla="*/ 0 w 836843"/>
                  <a:gd name="connsiteY20" fmla="*/ 168320 h 342345"/>
                  <a:gd name="connsiteX21" fmla="*/ 0 w 836843"/>
                  <a:gd name="connsiteY21" fmla="*/ 266268 h 342345"/>
                  <a:gd name="connsiteX22" fmla="*/ 76077 w 836843"/>
                  <a:gd name="connsiteY22" fmla="*/ 342345 h 342345"/>
                  <a:gd name="connsiteX23" fmla="*/ 85586 w 836843"/>
                  <a:gd name="connsiteY23" fmla="*/ 342345 h 342345"/>
                  <a:gd name="connsiteX24" fmla="*/ 190192 w 836843"/>
                  <a:gd name="connsiteY24" fmla="*/ 237740 h 342345"/>
                  <a:gd name="connsiteX25" fmla="*/ 294797 w 836843"/>
                  <a:gd name="connsiteY25" fmla="*/ 342345 h 342345"/>
                  <a:gd name="connsiteX26" fmla="*/ 542046 w 836843"/>
                  <a:gd name="connsiteY26" fmla="*/ 342345 h 342345"/>
                  <a:gd name="connsiteX27" fmla="*/ 646652 w 836843"/>
                  <a:gd name="connsiteY27" fmla="*/ 237740 h 342345"/>
                  <a:gd name="connsiteX28" fmla="*/ 751257 w 836843"/>
                  <a:gd name="connsiteY28" fmla="*/ 342345 h 342345"/>
                  <a:gd name="connsiteX29" fmla="*/ 798805 w 836843"/>
                  <a:gd name="connsiteY29" fmla="*/ 342345 h 342345"/>
                  <a:gd name="connsiteX30" fmla="*/ 836843 w 836843"/>
                  <a:gd name="connsiteY30" fmla="*/ 304307 h 342345"/>
                  <a:gd name="connsiteX31" fmla="*/ 836843 w 836843"/>
                  <a:gd name="connsiteY31" fmla="*/ 247249 h 342345"/>
                  <a:gd name="connsiteX32" fmla="*/ 741748 w 836843"/>
                  <a:gd name="connsiteY32" fmla="*/ 152153 h 34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36843" h="342345" fill="none" extrusionOk="0">
                    <a:moveTo>
                      <a:pt x="332835" y="152153"/>
                    </a:moveTo>
                    <a:cubicBezTo>
                      <a:pt x="331726" y="115060"/>
                      <a:pt x="346073" y="64583"/>
                      <a:pt x="332835" y="38038"/>
                    </a:cubicBezTo>
                    <a:cubicBezTo>
                      <a:pt x="360075" y="23216"/>
                      <a:pt x="420339" y="53349"/>
                      <a:pt x="463117" y="38038"/>
                    </a:cubicBezTo>
                    <a:cubicBezTo>
                      <a:pt x="475359" y="40174"/>
                      <a:pt x="483611" y="40108"/>
                      <a:pt x="489744" y="49450"/>
                    </a:cubicBezTo>
                    <a:cubicBezTo>
                      <a:pt x="537449" y="90031"/>
                      <a:pt x="555284" y="130722"/>
                      <a:pt x="592447" y="152153"/>
                    </a:cubicBezTo>
                    <a:cubicBezTo>
                      <a:pt x="493281" y="152327"/>
                      <a:pt x="449006" y="147550"/>
                      <a:pt x="332835" y="152153"/>
                    </a:cubicBezTo>
                    <a:close/>
                    <a:moveTo>
                      <a:pt x="294797" y="152153"/>
                    </a:moveTo>
                    <a:cubicBezTo>
                      <a:pt x="178123" y="166801"/>
                      <a:pt x="172367" y="148594"/>
                      <a:pt x="54205" y="152153"/>
                    </a:cubicBezTo>
                    <a:cubicBezTo>
                      <a:pt x="68550" y="118059"/>
                      <a:pt x="143074" y="78948"/>
                      <a:pt x="156908" y="49450"/>
                    </a:cubicBezTo>
                    <a:cubicBezTo>
                      <a:pt x="163443" y="41680"/>
                      <a:pt x="172197" y="39296"/>
                      <a:pt x="183535" y="38038"/>
                    </a:cubicBezTo>
                    <a:cubicBezTo>
                      <a:pt x="223892" y="36117"/>
                      <a:pt x="259558" y="38892"/>
                      <a:pt x="294797" y="38038"/>
                    </a:cubicBezTo>
                    <a:cubicBezTo>
                      <a:pt x="307432" y="83507"/>
                      <a:pt x="289207" y="125128"/>
                      <a:pt x="294797" y="152153"/>
                    </a:cubicBezTo>
                    <a:close/>
                    <a:moveTo>
                      <a:pt x="741748" y="152153"/>
                    </a:moveTo>
                    <a:cubicBezTo>
                      <a:pt x="716780" y="156009"/>
                      <a:pt x="684325" y="152149"/>
                      <a:pt x="662818" y="152153"/>
                    </a:cubicBezTo>
                    <a:cubicBezTo>
                      <a:pt x="654462" y="153955"/>
                      <a:pt x="642033" y="147453"/>
                      <a:pt x="636191" y="140742"/>
                    </a:cubicBezTo>
                    <a:cubicBezTo>
                      <a:pt x="583157" y="94248"/>
                      <a:pt x="554600" y="40322"/>
                      <a:pt x="516370" y="21872"/>
                    </a:cubicBezTo>
                    <a:cubicBezTo>
                      <a:pt x="502296" y="6489"/>
                      <a:pt x="482232" y="128"/>
                      <a:pt x="462166" y="0"/>
                    </a:cubicBezTo>
                    <a:cubicBezTo>
                      <a:pt x="403531" y="28499"/>
                      <a:pt x="311593" y="-10600"/>
                      <a:pt x="183535" y="0"/>
                    </a:cubicBezTo>
                    <a:cubicBezTo>
                      <a:pt x="165649" y="-1715"/>
                      <a:pt x="142672" y="9424"/>
                      <a:pt x="129330" y="21872"/>
                    </a:cubicBezTo>
                    <a:cubicBezTo>
                      <a:pt x="90761" y="68645"/>
                      <a:pt x="40107" y="102014"/>
                      <a:pt x="11411" y="140742"/>
                    </a:cubicBezTo>
                    <a:cubicBezTo>
                      <a:pt x="6644" y="148900"/>
                      <a:pt x="2518" y="159022"/>
                      <a:pt x="0" y="168320"/>
                    </a:cubicBezTo>
                    <a:cubicBezTo>
                      <a:pt x="3594" y="201470"/>
                      <a:pt x="-7139" y="241042"/>
                      <a:pt x="0" y="266268"/>
                    </a:cubicBezTo>
                    <a:cubicBezTo>
                      <a:pt x="3162" y="308395"/>
                      <a:pt x="23425" y="338882"/>
                      <a:pt x="76077" y="342345"/>
                    </a:cubicBezTo>
                    <a:cubicBezTo>
                      <a:pt x="79547" y="341637"/>
                      <a:pt x="82447" y="343441"/>
                      <a:pt x="85586" y="342345"/>
                    </a:cubicBezTo>
                    <a:cubicBezTo>
                      <a:pt x="84343" y="295922"/>
                      <a:pt x="123235" y="245848"/>
                      <a:pt x="190192" y="237740"/>
                    </a:cubicBezTo>
                    <a:cubicBezTo>
                      <a:pt x="247789" y="230090"/>
                      <a:pt x="296290" y="288352"/>
                      <a:pt x="294797" y="342345"/>
                    </a:cubicBezTo>
                    <a:cubicBezTo>
                      <a:pt x="366992" y="334527"/>
                      <a:pt x="489820" y="343605"/>
                      <a:pt x="542046" y="342345"/>
                    </a:cubicBezTo>
                    <a:cubicBezTo>
                      <a:pt x="548379" y="290069"/>
                      <a:pt x="599664" y="228947"/>
                      <a:pt x="646652" y="237740"/>
                    </a:cubicBezTo>
                    <a:cubicBezTo>
                      <a:pt x="702624" y="235395"/>
                      <a:pt x="759285" y="272302"/>
                      <a:pt x="751257" y="342345"/>
                    </a:cubicBezTo>
                    <a:cubicBezTo>
                      <a:pt x="763720" y="340244"/>
                      <a:pt x="783191" y="342738"/>
                      <a:pt x="798805" y="342345"/>
                    </a:cubicBezTo>
                    <a:cubicBezTo>
                      <a:pt x="820838" y="340966"/>
                      <a:pt x="835593" y="324995"/>
                      <a:pt x="836843" y="304307"/>
                    </a:cubicBezTo>
                    <a:cubicBezTo>
                      <a:pt x="830905" y="291767"/>
                      <a:pt x="837664" y="259859"/>
                      <a:pt x="836843" y="247249"/>
                    </a:cubicBezTo>
                    <a:cubicBezTo>
                      <a:pt x="826345" y="196979"/>
                      <a:pt x="786139" y="157024"/>
                      <a:pt x="741748" y="152153"/>
                    </a:cubicBezTo>
                    <a:close/>
                  </a:path>
                  <a:path w="836843" h="342345" stroke="0" extrusionOk="0">
                    <a:moveTo>
                      <a:pt x="332835" y="152153"/>
                    </a:moveTo>
                    <a:cubicBezTo>
                      <a:pt x="331363" y="118800"/>
                      <a:pt x="342229" y="67234"/>
                      <a:pt x="332835" y="38038"/>
                    </a:cubicBezTo>
                    <a:cubicBezTo>
                      <a:pt x="371799" y="23647"/>
                      <a:pt x="421735" y="45008"/>
                      <a:pt x="463117" y="38038"/>
                    </a:cubicBezTo>
                    <a:cubicBezTo>
                      <a:pt x="473910" y="38720"/>
                      <a:pt x="483158" y="42501"/>
                      <a:pt x="489744" y="49450"/>
                    </a:cubicBezTo>
                    <a:cubicBezTo>
                      <a:pt x="518268" y="74587"/>
                      <a:pt x="556170" y="135407"/>
                      <a:pt x="592447" y="152153"/>
                    </a:cubicBezTo>
                    <a:cubicBezTo>
                      <a:pt x="516147" y="172427"/>
                      <a:pt x="412227" y="137974"/>
                      <a:pt x="332835" y="152153"/>
                    </a:cubicBezTo>
                    <a:close/>
                    <a:moveTo>
                      <a:pt x="294797" y="152153"/>
                    </a:moveTo>
                    <a:cubicBezTo>
                      <a:pt x="202137" y="158392"/>
                      <a:pt x="163068" y="131068"/>
                      <a:pt x="54205" y="152153"/>
                    </a:cubicBezTo>
                    <a:cubicBezTo>
                      <a:pt x="69979" y="126398"/>
                      <a:pt x="120676" y="97172"/>
                      <a:pt x="156908" y="49450"/>
                    </a:cubicBezTo>
                    <a:cubicBezTo>
                      <a:pt x="164355" y="43243"/>
                      <a:pt x="175163" y="36623"/>
                      <a:pt x="183535" y="38038"/>
                    </a:cubicBezTo>
                    <a:cubicBezTo>
                      <a:pt x="223834" y="28044"/>
                      <a:pt x="264037" y="39142"/>
                      <a:pt x="294797" y="38038"/>
                    </a:cubicBezTo>
                    <a:cubicBezTo>
                      <a:pt x="304428" y="79502"/>
                      <a:pt x="287613" y="103999"/>
                      <a:pt x="294797" y="152153"/>
                    </a:cubicBezTo>
                    <a:close/>
                    <a:moveTo>
                      <a:pt x="741748" y="152153"/>
                    </a:moveTo>
                    <a:cubicBezTo>
                      <a:pt x="705994" y="155444"/>
                      <a:pt x="693156" y="150828"/>
                      <a:pt x="662818" y="152153"/>
                    </a:cubicBezTo>
                    <a:cubicBezTo>
                      <a:pt x="652211" y="154470"/>
                      <a:pt x="641272" y="148361"/>
                      <a:pt x="636191" y="140742"/>
                    </a:cubicBezTo>
                    <a:cubicBezTo>
                      <a:pt x="575291" y="90166"/>
                      <a:pt x="561958" y="54341"/>
                      <a:pt x="516370" y="21872"/>
                    </a:cubicBezTo>
                    <a:cubicBezTo>
                      <a:pt x="498542" y="4226"/>
                      <a:pt x="482604" y="-2530"/>
                      <a:pt x="462166" y="0"/>
                    </a:cubicBezTo>
                    <a:cubicBezTo>
                      <a:pt x="369797" y="9647"/>
                      <a:pt x="244674" y="-11039"/>
                      <a:pt x="183535" y="0"/>
                    </a:cubicBezTo>
                    <a:cubicBezTo>
                      <a:pt x="163945" y="1538"/>
                      <a:pt x="141678" y="6679"/>
                      <a:pt x="129330" y="21872"/>
                    </a:cubicBezTo>
                    <a:cubicBezTo>
                      <a:pt x="88886" y="78372"/>
                      <a:pt x="32065" y="100189"/>
                      <a:pt x="11411" y="140742"/>
                    </a:cubicBezTo>
                    <a:cubicBezTo>
                      <a:pt x="4293" y="146476"/>
                      <a:pt x="-231" y="157049"/>
                      <a:pt x="0" y="168320"/>
                    </a:cubicBezTo>
                    <a:cubicBezTo>
                      <a:pt x="8724" y="205564"/>
                      <a:pt x="-7161" y="225547"/>
                      <a:pt x="0" y="266268"/>
                    </a:cubicBezTo>
                    <a:cubicBezTo>
                      <a:pt x="4908" y="309613"/>
                      <a:pt x="30115" y="339531"/>
                      <a:pt x="76077" y="342345"/>
                    </a:cubicBezTo>
                    <a:cubicBezTo>
                      <a:pt x="80204" y="341341"/>
                      <a:pt x="83348" y="343201"/>
                      <a:pt x="85586" y="342345"/>
                    </a:cubicBezTo>
                    <a:cubicBezTo>
                      <a:pt x="81290" y="280406"/>
                      <a:pt x="135832" y="237072"/>
                      <a:pt x="190192" y="237740"/>
                    </a:cubicBezTo>
                    <a:cubicBezTo>
                      <a:pt x="253807" y="234272"/>
                      <a:pt x="297601" y="285444"/>
                      <a:pt x="294797" y="342345"/>
                    </a:cubicBezTo>
                    <a:cubicBezTo>
                      <a:pt x="348949" y="334132"/>
                      <a:pt x="477880" y="351479"/>
                      <a:pt x="542046" y="342345"/>
                    </a:cubicBezTo>
                    <a:cubicBezTo>
                      <a:pt x="556369" y="282858"/>
                      <a:pt x="585215" y="244277"/>
                      <a:pt x="646652" y="237740"/>
                    </a:cubicBezTo>
                    <a:cubicBezTo>
                      <a:pt x="698277" y="236017"/>
                      <a:pt x="756180" y="286980"/>
                      <a:pt x="751257" y="342345"/>
                    </a:cubicBezTo>
                    <a:cubicBezTo>
                      <a:pt x="769749" y="342277"/>
                      <a:pt x="775885" y="344390"/>
                      <a:pt x="798805" y="342345"/>
                    </a:cubicBezTo>
                    <a:cubicBezTo>
                      <a:pt x="825721" y="341461"/>
                      <a:pt x="841118" y="329644"/>
                      <a:pt x="836843" y="304307"/>
                    </a:cubicBezTo>
                    <a:cubicBezTo>
                      <a:pt x="834187" y="288305"/>
                      <a:pt x="841814" y="264616"/>
                      <a:pt x="836843" y="247249"/>
                    </a:cubicBezTo>
                    <a:cubicBezTo>
                      <a:pt x="842763" y="203199"/>
                      <a:pt x="803442" y="143587"/>
                      <a:pt x="741748" y="152153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357660336">
                      <a:custGeom>
                        <a:avLst/>
                        <a:gdLst>
                          <a:gd name="connsiteX0" fmla="*/ 332835 w 836843"/>
                          <a:gd name="connsiteY0" fmla="*/ 152153 h 342345"/>
                          <a:gd name="connsiteX1" fmla="*/ 332835 w 836843"/>
                          <a:gd name="connsiteY1" fmla="*/ 38038 h 342345"/>
                          <a:gd name="connsiteX2" fmla="*/ 463117 w 836843"/>
                          <a:gd name="connsiteY2" fmla="*/ 38038 h 342345"/>
                          <a:gd name="connsiteX3" fmla="*/ 489744 w 836843"/>
                          <a:gd name="connsiteY3" fmla="*/ 49450 h 342345"/>
                          <a:gd name="connsiteX4" fmla="*/ 592447 w 836843"/>
                          <a:gd name="connsiteY4" fmla="*/ 152153 h 342345"/>
                          <a:gd name="connsiteX5" fmla="*/ 332835 w 836843"/>
                          <a:gd name="connsiteY5" fmla="*/ 152153 h 342345"/>
                          <a:gd name="connsiteX6" fmla="*/ 294797 w 836843"/>
                          <a:gd name="connsiteY6" fmla="*/ 152153 h 342345"/>
                          <a:gd name="connsiteX7" fmla="*/ 54205 w 836843"/>
                          <a:gd name="connsiteY7" fmla="*/ 152153 h 342345"/>
                          <a:gd name="connsiteX8" fmla="*/ 156908 w 836843"/>
                          <a:gd name="connsiteY8" fmla="*/ 49450 h 342345"/>
                          <a:gd name="connsiteX9" fmla="*/ 183535 w 836843"/>
                          <a:gd name="connsiteY9" fmla="*/ 38038 h 342345"/>
                          <a:gd name="connsiteX10" fmla="*/ 294797 w 836843"/>
                          <a:gd name="connsiteY10" fmla="*/ 38038 h 342345"/>
                          <a:gd name="connsiteX11" fmla="*/ 294797 w 836843"/>
                          <a:gd name="connsiteY11" fmla="*/ 152153 h 342345"/>
                          <a:gd name="connsiteX12" fmla="*/ 741748 w 836843"/>
                          <a:gd name="connsiteY12" fmla="*/ 152153 h 342345"/>
                          <a:gd name="connsiteX13" fmla="*/ 662818 w 836843"/>
                          <a:gd name="connsiteY13" fmla="*/ 152153 h 342345"/>
                          <a:gd name="connsiteX14" fmla="*/ 636191 w 836843"/>
                          <a:gd name="connsiteY14" fmla="*/ 140742 h 342345"/>
                          <a:gd name="connsiteX15" fmla="*/ 516370 w 836843"/>
                          <a:gd name="connsiteY15" fmla="*/ 21872 h 342345"/>
                          <a:gd name="connsiteX16" fmla="*/ 462166 w 836843"/>
                          <a:gd name="connsiteY16" fmla="*/ 0 h 342345"/>
                          <a:gd name="connsiteX17" fmla="*/ 183535 w 836843"/>
                          <a:gd name="connsiteY17" fmla="*/ 0 h 342345"/>
                          <a:gd name="connsiteX18" fmla="*/ 129330 w 836843"/>
                          <a:gd name="connsiteY18" fmla="*/ 21872 h 342345"/>
                          <a:gd name="connsiteX19" fmla="*/ 11411 w 836843"/>
                          <a:gd name="connsiteY19" fmla="*/ 140742 h 342345"/>
                          <a:gd name="connsiteX20" fmla="*/ 0 w 836843"/>
                          <a:gd name="connsiteY20" fmla="*/ 168320 h 342345"/>
                          <a:gd name="connsiteX21" fmla="*/ 0 w 836843"/>
                          <a:gd name="connsiteY21" fmla="*/ 266268 h 342345"/>
                          <a:gd name="connsiteX22" fmla="*/ 76077 w 836843"/>
                          <a:gd name="connsiteY22" fmla="*/ 342345 h 342345"/>
                          <a:gd name="connsiteX23" fmla="*/ 85586 w 836843"/>
                          <a:gd name="connsiteY23" fmla="*/ 342345 h 342345"/>
                          <a:gd name="connsiteX24" fmla="*/ 190192 w 836843"/>
                          <a:gd name="connsiteY24" fmla="*/ 237740 h 342345"/>
                          <a:gd name="connsiteX25" fmla="*/ 294797 w 836843"/>
                          <a:gd name="connsiteY25" fmla="*/ 342345 h 342345"/>
                          <a:gd name="connsiteX26" fmla="*/ 542046 w 836843"/>
                          <a:gd name="connsiteY26" fmla="*/ 342345 h 342345"/>
                          <a:gd name="connsiteX27" fmla="*/ 646652 w 836843"/>
                          <a:gd name="connsiteY27" fmla="*/ 237740 h 342345"/>
                          <a:gd name="connsiteX28" fmla="*/ 751257 w 836843"/>
                          <a:gd name="connsiteY28" fmla="*/ 342345 h 342345"/>
                          <a:gd name="connsiteX29" fmla="*/ 798805 w 836843"/>
                          <a:gd name="connsiteY29" fmla="*/ 342345 h 342345"/>
                          <a:gd name="connsiteX30" fmla="*/ 836843 w 836843"/>
                          <a:gd name="connsiteY30" fmla="*/ 304307 h 342345"/>
                          <a:gd name="connsiteX31" fmla="*/ 836843 w 836843"/>
                          <a:gd name="connsiteY31" fmla="*/ 247249 h 342345"/>
                          <a:gd name="connsiteX32" fmla="*/ 741748 w 836843"/>
                          <a:gd name="connsiteY32" fmla="*/ 152153 h 3423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836843" h="342345">
                            <a:moveTo>
                              <a:pt x="332835" y="152153"/>
                            </a:moveTo>
                            <a:lnTo>
                              <a:pt x="332835" y="38038"/>
                            </a:lnTo>
                            <a:lnTo>
                              <a:pt x="463117" y="38038"/>
                            </a:lnTo>
                            <a:cubicBezTo>
                              <a:pt x="473577" y="38038"/>
                              <a:pt x="483087" y="41842"/>
                              <a:pt x="489744" y="49450"/>
                            </a:cubicBezTo>
                            <a:lnTo>
                              <a:pt x="592447" y="152153"/>
                            </a:lnTo>
                            <a:lnTo>
                              <a:pt x="332835" y="152153"/>
                            </a:lnTo>
                            <a:close/>
                            <a:moveTo>
                              <a:pt x="294797" y="152153"/>
                            </a:moveTo>
                            <a:lnTo>
                              <a:pt x="54205" y="152153"/>
                            </a:lnTo>
                            <a:lnTo>
                              <a:pt x="156908" y="49450"/>
                            </a:lnTo>
                            <a:cubicBezTo>
                              <a:pt x="164516" y="41842"/>
                              <a:pt x="174025" y="38038"/>
                              <a:pt x="183535" y="38038"/>
                            </a:cubicBezTo>
                            <a:lnTo>
                              <a:pt x="294797" y="38038"/>
                            </a:lnTo>
                            <a:lnTo>
                              <a:pt x="294797" y="152153"/>
                            </a:lnTo>
                            <a:close/>
                            <a:moveTo>
                              <a:pt x="741748" y="152153"/>
                            </a:moveTo>
                            <a:lnTo>
                              <a:pt x="662818" y="152153"/>
                            </a:lnTo>
                            <a:cubicBezTo>
                              <a:pt x="652357" y="152153"/>
                              <a:pt x="642848" y="148349"/>
                              <a:pt x="636191" y="140742"/>
                            </a:cubicBezTo>
                            <a:lnTo>
                              <a:pt x="516370" y="21872"/>
                            </a:lnTo>
                            <a:cubicBezTo>
                              <a:pt x="502106" y="7608"/>
                              <a:pt x="483087" y="0"/>
                              <a:pt x="462166" y="0"/>
                            </a:cubicBezTo>
                            <a:lnTo>
                              <a:pt x="183535" y="0"/>
                            </a:lnTo>
                            <a:cubicBezTo>
                              <a:pt x="163565" y="0"/>
                              <a:pt x="143595" y="7608"/>
                              <a:pt x="129330" y="21872"/>
                            </a:cubicBezTo>
                            <a:lnTo>
                              <a:pt x="11411" y="140742"/>
                            </a:lnTo>
                            <a:cubicBezTo>
                              <a:pt x="3804" y="148349"/>
                              <a:pt x="0" y="157859"/>
                              <a:pt x="0" y="168320"/>
                            </a:cubicBezTo>
                            <a:lnTo>
                              <a:pt x="0" y="266268"/>
                            </a:lnTo>
                            <a:cubicBezTo>
                              <a:pt x="0" y="308111"/>
                              <a:pt x="34235" y="342345"/>
                              <a:pt x="76077" y="342345"/>
                            </a:cubicBezTo>
                            <a:lnTo>
                              <a:pt x="85586" y="342345"/>
                            </a:lnTo>
                            <a:cubicBezTo>
                              <a:pt x="85586" y="284337"/>
                              <a:pt x="132183" y="237740"/>
                              <a:pt x="190192" y="237740"/>
                            </a:cubicBezTo>
                            <a:cubicBezTo>
                              <a:pt x="248200" y="237740"/>
                              <a:pt x="294797" y="284337"/>
                              <a:pt x="294797" y="342345"/>
                            </a:cubicBezTo>
                            <a:lnTo>
                              <a:pt x="542046" y="342345"/>
                            </a:lnTo>
                            <a:cubicBezTo>
                              <a:pt x="542046" y="284337"/>
                              <a:pt x="588643" y="237740"/>
                              <a:pt x="646652" y="237740"/>
                            </a:cubicBezTo>
                            <a:cubicBezTo>
                              <a:pt x="704660" y="237740"/>
                              <a:pt x="751257" y="284337"/>
                              <a:pt x="751257" y="342345"/>
                            </a:cubicBezTo>
                            <a:lnTo>
                              <a:pt x="798805" y="342345"/>
                            </a:lnTo>
                            <a:cubicBezTo>
                              <a:pt x="819726" y="342345"/>
                              <a:pt x="836843" y="325228"/>
                              <a:pt x="836843" y="304307"/>
                            </a:cubicBezTo>
                            <a:lnTo>
                              <a:pt x="836843" y="247249"/>
                            </a:lnTo>
                            <a:cubicBezTo>
                              <a:pt x="836843" y="194946"/>
                              <a:pt x="794050" y="152153"/>
                              <a:pt x="741748" y="152153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8560F682-6F63-D5B5-7172-49A399EE7110}"/>
              </a:ext>
            </a:extLst>
          </p:cNvPr>
          <p:cNvGrpSpPr/>
          <p:nvPr/>
        </p:nvGrpSpPr>
        <p:grpSpPr>
          <a:xfrm>
            <a:off x="4804411" y="4131284"/>
            <a:ext cx="2583180" cy="1383287"/>
            <a:chOff x="4804411" y="4131284"/>
            <a:chExt cx="2583180" cy="1383287"/>
          </a:xfrm>
        </p:grpSpPr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5F552F7E-4CC9-7C90-099D-927F7E312F52}"/>
                </a:ext>
              </a:extLst>
            </p:cNvPr>
            <p:cNvSpPr txBox="1"/>
            <p:nvPr/>
          </p:nvSpPr>
          <p:spPr>
            <a:xfrm>
              <a:off x="4804411" y="4680339"/>
              <a:ext cx="25831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131" name="CaixaDeTexto 130">
              <a:extLst>
                <a:ext uri="{FF2B5EF4-FFF2-40B4-BE49-F238E27FC236}">
                  <a16:creationId xmlns:a16="http://schemas.microsoft.com/office/drawing/2014/main" id="{BA9E8EE8-E38B-3A85-7237-15BC8D8F5D1B}"/>
                </a:ext>
              </a:extLst>
            </p:cNvPr>
            <p:cNvSpPr txBox="1"/>
            <p:nvPr/>
          </p:nvSpPr>
          <p:spPr>
            <a:xfrm>
              <a:off x="4804411" y="5052906"/>
              <a:ext cx="25831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F0E7CEA5-1856-0151-60B2-63E2ADF792CC}"/>
                </a:ext>
              </a:extLst>
            </p:cNvPr>
            <p:cNvGrpSpPr/>
            <p:nvPr/>
          </p:nvGrpSpPr>
          <p:grpSpPr>
            <a:xfrm>
              <a:off x="5658559" y="4131284"/>
              <a:ext cx="865306" cy="532539"/>
              <a:chOff x="5658559" y="4131284"/>
              <a:chExt cx="865306" cy="532539"/>
            </a:xfrm>
          </p:grpSpPr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E56D7968-970D-D76A-C0AE-A0769ECFF785}"/>
                  </a:ext>
                </a:extLst>
              </p:cNvPr>
              <p:cNvSpPr/>
              <p:nvPr/>
            </p:nvSpPr>
            <p:spPr>
              <a:xfrm>
                <a:off x="5749280" y="4188344"/>
                <a:ext cx="658538" cy="256758"/>
              </a:xfrm>
              <a:custGeom>
                <a:avLst/>
                <a:gdLst>
                  <a:gd name="connsiteX0" fmla="*/ 614129 w 658538"/>
                  <a:gd name="connsiteY0" fmla="*/ 182584 h 256758"/>
                  <a:gd name="connsiteX1" fmla="*/ 593969 w 658538"/>
                  <a:gd name="connsiteY1" fmla="*/ 171173 h 256758"/>
                  <a:gd name="connsiteX2" fmla="*/ 580180 w 658538"/>
                  <a:gd name="connsiteY2" fmla="*/ 171173 h 256758"/>
                  <a:gd name="connsiteX3" fmla="*/ 536245 w 658538"/>
                  <a:gd name="connsiteY3" fmla="*/ 104605 h 256758"/>
                  <a:gd name="connsiteX4" fmla="*/ 510094 w 658538"/>
                  <a:gd name="connsiteY4" fmla="*/ 95096 h 256758"/>
                  <a:gd name="connsiteX5" fmla="*/ 303926 w 658538"/>
                  <a:gd name="connsiteY5" fmla="*/ 95096 h 256758"/>
                  <a:gd name="connsiteX6" fmla="*/ 268265 w 658538"/>
                  <a:gd name="connsiteY6" fmla="*/ 0 h 256758"/>
                  <a:gd name="connsiteX7" fmla="*/ 132754 w 658538"/>
                  <a:gd name="connsiteY7" fmla="*/ 0 h 256758"/>
                  <a:gd name="connsiteX8" fmla="*/ 132754 w 658538"/>
                  <a:gd name="connsiteY8" fmla="*/ 95096 h 256758"/>
                  <a:gd name="connsiteX9" fmla="*/ 59055 w 658538"/>
                  <a:gd name="connsiteY9" fmla="*/ 95096 h 256758"/>
                  <a:gd name="connsiteX10" fmla="*/ 28148 w 658538"/>
                  <a:gd name="connsiteY10" fmla="*/ 115732 h 256758"/>
                  <a:gd name="connsiteX11" fmla="*/ 28148 w 658538"/>
                  <a:gd name="connsiteY11" fmla="*/ 171173 h 256758"/>
                  <a:gd name="connsiteX12" fmla="*/ 23394 w 658538"/>
                  <a:gd name="connsiteY12" fmla="*/ 171173 h 256758"/>
                  <a:gd name="connsiteX13" fmla="*/ 0 w 658538"/>
                  <a:gd name="connsiteY13" fmla="*/ 194661 h 256758"/>
                  <a:gd name="connsiteX14" fmla="*/ 0 w 658538"/>
                  <a:gd name="connsiteY14" fmla="*/ 256759 h 256758"/>
                  <a:gd name="connsiteX15" fmla="*/ 309513 w 658538"/>
                  <a:gd name="connsiteY15" fmla="*/ 256759 h 256758"/>
                  <a:gd name="connsiteX16" fmla="*/ 658539 w 658538"/>
                  <a:gd name="connsiteY16" fmla="*/ 256759 h 256758"/>
                  <a:gd name="connsiteX17" fmla="*/ 614129 w 658538"/>
                  <a:gd name="connsiteY17" fmla="*/ 182584 h 256758"/>
                  <a:gd name="connsiteX18" fmla="*/ 94715 w 658538"/>
                  <a:gd name="connsiteY18" fmla="*/ 218720 h 256758"/>
                  <a:gd name="connsiteX19" fmla="*/ 85206 w 658538"/>
                  <a:gd name="connsiteY19" fmla="*/ 228230 h 256758"/>
                  <a:gd name="connsiteX20" fmla="*/ 75696 w 658538"/>
                  <a:gd name="connsiteY20" fmla="*/ 228230 h 256758"/>
                  <a:gd name="connsiteX21" fmla="*/ 66187 w 658538"/>
                  <a:gd name="connsiteY21" fmla="*/ 218720 h 256758"/>
                  <a:gd name="connsiteX22" fmla="*/ 66187 w 658538"/>
                  <a:gd name="connsiteY22" fmla="*/ 209211 h 256758"/>
                  <a:gd name="connsiteX23" fmla="*/ 75696 w 658538"/>
                  <a:gd name="connsiteY23" fmla="*/ 199701 h 256758"/>
                  <a:gd name="connsiteX24" fmla="*/ 85206 w 658538"/>
                  <a:gd name="connsiteY24" fmla="*/ 199701 h 256758"/>
                  <a:gd name="connsiteX25" fmla="*/ 94715 w 658538"/>
                  <a:gd name="connsiteY25" fmla="*/ 209211 h 256758"/>
                  <a:gd name="connsiteX26" fmla="*/ 94715 w 658538"/>
                  <a:gd name="connsiteY26" fmla="*/ 218720 h 256758"/>
                  <a:gd name="connsiteX27" fmla="*/ 170792 w 658538"/>
                  <a:gd name="connsiteY27" fmla="*/ 218720 h 256758"/>
                  <a:gd name="connsiteX28" fmla="*/ 161283 w 658538"/>
                  <a:gd name="connsiteY28" fmla="*/ 228230 h 256758"/>
                  <a:gd name="connsiteX29" fmla="*/ 151773 w 658538"/>
                  <a:gd name="connsiteY29" fmla="*/ 228230 h 256758"/>
                  <a:gd name="connsiteX30" fmla="*/ 142263 w 658538"/>
                  <a:gd name="connsiteY30" fmla="*/ 218720 h 256758"/>
                  <a:gd name="connsiteX31" fmla="*/ 142263 w 658538"/>
                  <a:gd name="connsiteY31" fmla="*/ 209211 h 256758"/>
                  <a:gd name="connsiteX32" fmla="*/ 151773 w 658538"/>
                  <a:gd name="connsiteY32" fmla="*/ 199701 h 256758"/>
                  <a:gd name="connsiteX33" fmla="*/ 161283 w 658538"/>
                  <a:gd name="connsiteY33" fmla="*/ 199701 h 256758"/>
                  <a:gd name="connsiteX34" fmla="*/ 170792 w 658538"/>
                  <a:gd name="connsiteY34" fmla="*/ 209211 h 256758"/>
                  <a:gd name="connsiteX35" fmla="*/ 170792 w 658538"/>
                  <a:gd name="connsiteY35" fmla="*/ 218720 h 256758"/>
                  <a:gd name="connsiteX36" fmla="*/ 246869 w 658538"/>
                  <a:gd name="connsiteY36" fmla="*/ 218720 h 256758"/>
                  <a:gd name="connsiteX37" fmla="*/ 237359 w 658538"/>
                  <a:gd name="connsiteY37" fmla="*/ 228230 h 256758"/>
                  <a:gd name="connsiteX38" fmla="*/ 227850 w 658538"/>
                  <a:gd name="connsiteY38" fmla="*/ 228230 h 256758"/>
                  <a:gd name="connsiteX39" fmla="*/ 218340 w 658538"/>
                  <a:gd name="connsiteY39" fmla="*/ 218720 h 256758"/>
                  <a:gd name="connsiteX40" fmla="*/ 218340 w 658538"/>
                  <a:gd name="connsiteY40" fmla="*/ 209211 h 256758"/>
                  <a:gd name="connsiteX41" fmla="*/ 227850 w 658538"/>
                  <a:gd name="connsiteY41" fmla="*/ 199701 h 256758"/>
                  <a:gd name="connsiteX42" fmla="*/ 237359 w 658538"/>
                  <a:gd name="connsiteY42" fmla="*/ 199701 h 256758"/>
                  <a:gd name="connsiteX43" fmla="*/ 246869 w 658538"/>
                  <a:gd name="connsiteY43" fmla="*/ 209211 h 256758"/>
                  <a:gd name="connsiteX44" fmla="*/ 246869 w 658538"/>
                  <a:gd name="connsiteY44" fmla="*/ 218720 h 256758"/>
                  <a:gd name="connsiteX45" fmla="*/ 322945 w 658538"/>
                  <a:gd name="connsiteY45" fmla="*/ 218720 h 256758"/>
                  <a:gd name="connsiteX46" fmla="*/ 313436 w 658538"/>
                  <a:gd name="connsiteY46" fmla="*/ 228230 h 256758"/>
                  <a:gd name="connsiteX47" fmla="*/ 303926 w 658538"/>
                  <a:gd name="connsiteY47" fmla="*/ 228230 h 256758"/>
                  <a:gd name="connsiteX48" fmla="*/ 294417 w 658538"/>
                  <a:gd name="connsiteY48" fmla="*/ 218720 h 256758"/>
                  <a:gd name="connsiteX49" fmla="*/ 294417 w 658538"/>
                  <a:gd name="connsiteY49" fmla="*/ 209211 h 256758"/>
                  <a:gd name="connsiteX50" fmla="*/ 303926 w 658538"/>
                  <a:gd name="connsiteY50" fmla="*/ 199701 h 256758"/>
                  <a:gd name="connsiteX51" fmla="*/ 313436 w 658538"/>
                  <a:gd name="connsiteY51" fmla="*/ 199701 h 256758"/>
                  <a:gd name="connsiteX52" fmla="*/ 322945 w 658538"/>
                  <a:gd name="connsiteY52" fmla="*/ 209211 h 256758"/>
                  <a:gd name="connsiteX53" fmla="*/ 322945 w 658538"/>
                  <a:gd name="connsiteY53" fmla="*/ 218720 h 256758"/>
                  <a:gd name="connsiteX54" fmla="*/ 399022 w 658538"/>
                  <a:gd name="connsiteY54" fmla="*/ 218720 h 256758"/>
                  <a:gd name="connsiteX55" fmla="*/ 389513 w 658538"/>
                  <a:gd name="connsiteY55" fmla="*/ 228230 h 256758"/>
                  <a:gd name="connsiteX56" fmla="*/ 380003 w 658538"/>
                  <a:gd name="connsiteY56" fmla="*/ 228230 h 256758"/>
                  <a:gd name="connsiteX57" fmla="*/ 370493 w 658538"/>
                  <a:gd name="connsiteY57" fmla="*/ 218720 h 256758"/>
                  <a:gd name="connsiteX58" fmla="*/ 370493 w 658538"/>
                  <a:gd name="connsiteY58" fmla="*/ 209211 h 256758"/>
                  <a:gd name="connsiteX59" fmla="*/ 380003 w 658538"/>
                  <a:gd name="connsiteY59" fmla="*/ 199701 h 256758"/>
                  <a:gd name="connsiteX60" fmla="*/ 389513 w 658538"/>
                  <a:gd name="connsiteY60" fmla="*/ 199701 h 256758"/>
                  <a:gd name="connsiteX61" fmla="*/ 399022 w 658538"/>
                  <a:gd name="connsiteY61" fmla="*/ 209211 h 256758"/>
                  <a:gd name="connsiteX62" fmla="*/ 399022 w 658538"/>
                  <a:gd name="connsiteY62" fmla="*/ 218720 h 256758"/>
                  <a:gd name="connsiteX63" fmla="*/ 475099 w 658538"/>
                  <a:gd name="connsiteY63" fmla="*/ 218720 h 256758"/>
                  <a:gd name="connsiteX64" fmla="*/ 465589 w 658538"/>
                  <a:gd name="connsiteY64" fmla="*/ 228230 h 256758"/>
                  <a:gd name="connsiteX65" fmla="*/ 456080 w 658538"/>
                  <a:gd name="connsiteY65" fmla="*/ 228230 h 256758"/>
                  <a:gd name="connsiteX66" fmla="*/ 446570 w 658538"/>
                  <a:gd name="connsiteY66" fmla="*/ 218720 h 256758"/>
                  <a:gd name="connsiteX67" fmla="*/ 446570 w 658538"/>
                  <a:gd name="connsiteY67" fmla="*/ 209211 h 256758"/>
                  <a:gd name="connsiteX68" fmla="*/ 456080 w 658538"/>
                  <a:gd name="connsiteY68" fmla="*/ 199701 h 256758"/>
                  <a:gd name="connsiteX69" fmla="*/ 465589 w 658538"/>
                  <a:gd name="connsiteY69" fmla="*/ 199701 h 256758"/>
                  <a:gd name="connsiteX70" fmla="*/ 475099 w 658538"/>
                  <a:gd name="connsiteY70" fmla="*/ 209211 h 256758"/>
                  <a:gd name="connsiteX71" fmla="*/ 475099 w 658538"/>
                  <a:gd name="connsiteY71" fmla="*/ 218720 h 256758"/>
                  <a:gd name="connsiteX72" fmla="*/ 551175 w 658538"/>
                  <a:gd name="connsiteY72" fmla="*/ 218720 h 256758"/>
                  <a:gd name="connsiteX73" fmla="*/ 541666 w 658538"/>
                  <a:gd name="connsiteY73" fmla="*/ 228230 h 256758"/>
                  <a:gd name="connsiteX74" fmla="*/ 532156 w 658538"/>
                  <a:gd name="connsiteY74" fmla="*/ 228230 h 256758"/>
                  <a:gd name="connsiteX75" fmla="*/ 522647 w 658538"/>
                  <a:gd name="connsiteY75" fmla="*/ 218720 h 256758"/>
                  <a:gd name="connsiteX76" fmla="*/ 522647 w 658538"/>
                  <a:gd name="connsiteY76" fmla="*/ 209211 h 256758"/>
                  <a:gd name="connsiteX77" fmla="*/ 532156 w 658538"/>
                  <a:gd name="connsiteY77" fmla="*/ 199701 h 256758"/>
                  <a:gd name="connsiteX78" fmla="*/ 541666 w 658538"/>
                  <a:gd name="connsiteY78" fmla="*/ 199701 h 256758"/>
                  <a:gd name="connsiteX79" fmla="*/ 551175 w 658538"/>
                  <a:gd name="connsiteY79" fmla="*/ 209211 h 256758"/>
                  <a:gd name="connsiteX80" fmla="*/ 551175 w 658538"/>
                  <a:gd name="connsiteY80" fmla="*/ 218720 h 256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658538" h="256758" fill="none" extrusionOk="0">
                    <a:moveTo>
                      <a:pt x="614129" y="182584"/>
                    </a:moveTo>
                    <a:cubicBezTo>
                      <a:pt x="608539" y="177439"/>
                      <a:pt x="603852" y="171299"/>
                      <a:pt x="593969" y="171173"/>
                    </a:cubicBezTo>
                    <a:cubicBezTo>
                      <a:pt x="590091" y="171786"/>
                      <a:pt x="585674" y="169980"/>
                      <a:pt x="580180" y="171173"/>
                    </a:cubicBezTo>
                    <a:cubicBezTo>
                      <a:pt x="560634" y="143236"/>
                      <a:pt x="553958" y="128940"/>
                      <a:pt x="536245" y="104605"/>
                    </a:cubicBezTo>
                    <a:cubicBezTo>
                      <a:pt x="529675" y="97462"/>
                      <a:pt x="519122" y="93675"/>
                      <a:pt x="510094" y="95096"/>
                    </a:cubicBezTo>
                    <a:cubicBezTo>
                      <a:pt x="453522" y="102991"/>
                      <a:pt x="373604" y="85807"/>
                      <a:pt x="303926" y="95096"/>
                    </a:cubicBezTo>
                    <a:cubicBezTo>
                      <a:pt x="278189" y="51610"/>
                      <a:pt x="283364" y="20383"/>
                      <a:pt x="268265" y="0"/>
                    </a:cubicBezTo>
                    <a:cubicBezTo>
                      <a:pt x="225078" y="10417"/>
                      <a:pt x="183544" y="-2148"/>
                      <a:pt x="132754" y="0"/>
                    </a:cubicBezTo>
                    <a:cubicBezTo>
                      <a:pt x="143551" y="32387"/>
                      <a:pt x="126444" y="60269"/>
                      <a:pt x="132754" y="95096"/>
                    </a:cubicBezTo>
                    <a:cubicBezTo>
                      <a:pt x="103736" y="101986"/>
                      <a:pt x="90386" y="92501"/>
                      <a:pt x="59055" y="95096"/>
                    </a:cubicBezTo>
                    <a:cubicBezTo>
                      <a:pt x="44212" y="94241"/>
                      <a:pt x="27470" y="105343"/>
                      <a:pt x="28148" y="115732"/>
                    </a:cubicBezTo>
                    <a:cubicBezTo>
                      <a:pt x="30212" y="127856"/>
                      <a:pt x="23519" y="156706"/>
                      <a:pt x="28148" y="171173"/>
                    </a:cubicBezTo>
                    <a:cubicBezTo>
                      <a:pt x="25799" y="171286"/>
                      <a:pt x="25730" y="170922"/>
                      <a:pt x="23394" y="171173"/>
                    </a:cubicBezTo>
                    <a:cubicBezTo>
                      <a:pt x="8539" y="174013"/>
                      <a:pt x="-52" y="180699"/>
                      <a:pt x="0" y="194661"/>
                    </a:cubicBezTo>
                    <a:cubicBezTo>
                      <a:pt x="6017" y="210532"/>
                      <a:pt x="-4992" y="225784"/>
                      <a:pt x="0" y="256759"/>
                    </a:cubicBezTo>
                    <a:cubicBezTo>
                      <a:pt x="83852" y="241629"/>
                      <a:pt x="236560" y="277932"/>
                      <a:pt x="309513" y="256759"/>
                    </a:cubicBezTo>
                    <a:cubicBezTo>
                      <a:pt x="382466" y="235586"/>
                      <a:pt x="501270" y="272789"/>
                      <a:pt x="658539" y="256759"/>
                    </a:cubicBezTo>
                    <a:cubicBezTo>
                      <a:pt x="639361" y="238373"/>
                      <a:pt x="624906" y="199517"/>
                      <a:pt x="614129" y="182584"/>
                    </a:cubicBezTo>
                    <a:close/>
                    <a:moveTo>
                      <a:pt x="94715" y="218720"/>
                    </a:moveTo>
                    <a:cubicBezTo>
                      <a:pt x="96041" y="223904"/>
                      <a:pt x="89527" y="228600"/>
                      <a:pt x="85206" y="228230"/>
                    </a:cubicBezTo>
                    <a:cubicBezTo>
                      <a:pt x="82520" y="228717"/>
                      <a:pt x="79350" y="228164"/>
                      <a:pt x="75696" y="228230"/>
                    </a:cubicBezTo>
                    <a:cubicBezTo>
                      <a:pt x="69536" y="229453"/>
                      <a:pt x="66322" y="223289"/>
                      <a:pt x="66187" y="218720"/>
                    </a:cubicBezTo>
                    <a:cubicBezTo>
                      <a:pt x="65344" y="214848"/>
                      <a:pt x="67271" y="211359"/>
                      <a:pt x="66187" y="209211"/>
                    </a:cubicBezTo>
                    <a:cubicBezTo>
                      <a:pt x="66436" y="203694"/>
                      <a:pt x="71146" y="198942"/>
                      <a:pt x="75696" y="199701"/>
                    </a:cubicBezTo>
                    <a:cubicBezTo>
                      <a:pt x="79010" y="198809"/>
                      <a:pt x="82099" y="200486"/>
                      <a:pt x="85206" y="199701"/>
                    </a:cubicBezTo>
                    <a:cubicBezTo>
                      <a:pt x="91092" y="200302"/>
                      <a:pt x="94182" y="204087"/>
                      <a:pt x="94715" y="209211"/>
                    </a:cubicBezTo>
                    <a:cubicBezTo>
                      <a:pt x="95745" y="212547"/>
                      <a:pt x="94510" y="216558"/>
                      <a:pt x="94715" y="218720"/>
                    </a:cubicBezTo>
                    <a:close/>
                    <a:moveTo>
                      <a:pt x="170792" y="218720"/>
                    </a:moveTo>
                    <a:cubicBezTo>
                      <a:pt x="170722" y="224729"/>
                      <a:pt x="165217" y="228449"/>
                      <a:pt x="161283" y="228230"/>
                    </a:cubicBezTo>
                    <a:cubicBezTo>
                      <a:pt x="157515" y="229203"/>
                      <a:pt x="155502" y="227678"/>
                      <a:pt x="151773" y="228230"/>
                    </a:cubicBezTo>
                    <a:cubicBezTo>
                      <a:pt x="145630" y="227107"/>
                      <a:pt x="142548" y="223782"/>
                      <a:pt x="142263" y="218720"/>
                    </a:cubicBezTo>
                    <a:cubicBezTo>
                      <a:pt x="141717" y="215790"/>
                      <a:pt x="143105" y="213376"/>
                      <a:pt x="142263" y="209211"/>
                    </a:cubicBezTo>
                    <a:cubicBezTo>
                      <a:pt x="142877" y="204658"/>
                      <a:pt x="146328" y="199060"/>
                      <a:pt x="151773" y="199701"/>
                    </a:cubicBezTo>
                    <a:cubicBezTo>
                      <a:pt x="154120" y="199503"/>
                      <a:pt x="158623" y="200222"/>
                      <a:pt x="161283" y="199701"/>
                    </a:cubicBezTo>
                    <a:cubicBezTo>
                      <a:pt x="166611" y="199949"/>
                      <a:pt x="169920" y="204651"/>
                      <a:pt x="170792" y="209211"/>
                    </a:cubicBezTo>
                    <a:cubicBezTo>
                      <a:pt x="170967" y="212155"/>
                      <a:pt x="170242" y="214430"/>
                      <a:pt x="170792" y="218720"/>
                    </a:cubicBezTo>
                    <a:close/>
                    <a:moveTo>
                      <a:pt x="246869" y="218720"/>
                    </a:moveTo>
                    <a:cubicBezTo>
                      <a:pt x="246560" y="224390"/>
                      <a:pt x="242193" y="229588"/>
                      <a:pt x="237359" y="228230"/>
                    </a:cubicBezTo>
                    <a:cubicBezTo>
                      <a:pt x="232891" y="228805"/>
                      <a:pt x="232558" y="227382"/>
                      <a:pt x="227850" y="228230"/>
                    </a:cubicBezTo>
                    <a:cubicBezTo>
                      <a:pt x="221406" y="228675"/>
                      <a:pt x="217392" y="224252"/>
                      <a:pt x="218340" y="218720"/>
                    </a:cubicBezTo>
                    <a:cubicBezTo>
                      <a:pt x="217310" y="214377"/>
                      <a:pt x="219156" y="212864"/>
                      <a:pt x="218340" y="209211"/>
                    </a:cubicBezTo>
                    <a:cubicBezTo>
                      <a:pt x="218042" y="204767"/>
                      <a:pt x="222236" y="199653"/>
                      <a:pt x="227850" y="199701"/>
                    </a:cubicBezTo>
                    <a:cubicBezTo>
                      <a:pt x="230471" y="198802"/>
                      <a:pt x="234466" y="200629"/>
                      <a:pt x="237359" y="199701"/>
                    </a:cubicBezTo>
                    <a:cubicBezTo>
                      <a:pt x="242342" y="199540"/>
                      <a:pt x="246768" y="203807"/>
                      <a:pt x="246869" y="209211"/>
                    </a:cubicBezTo>
                    <a:cubicBezTo>
                      <a:pt x="246919" y="213870"/>
                      <a:pt x="245740" y="215874"/>
                      <a:pt x="246869" y="218720"/>
                    </a:cubicBezTo>
                    <a:close/>
                    <a:moveTo>
                      <a:pt x="322945" y="218720"/>
                    </a:moveTo>
                    <a:cubicBezTo>
                      <a:pt x="323169" y="223560"/>
                      <a:pt x="319310" y="227858"/>
                      <a:pt x="313436" y="228230"/>
                    </a:cubicBezTo>
                    <a:cubicBezTo>
                      <a:pt x="310436" y="228282"/>
                      <a:pt x="307120" y="227935"/>
                      <a:pt x="303926" y="228230"/>
                    </a:cubicBezTo>
                    <a:cubicBezTo>
                      <a:pt x="299440" y="228258"/>
                      <a:pt x="294223" y="223741"/>
                      <a:pt x="294417" y="218720"/>
                    </a:cubicBezTo>
                    <a:cubicBezTo>
                      <a:pt x="293556" y="216674"/>
                      <a:pt x="295194" y="213316"/>
                      <a:pt x="294417" y="209211"/>
                    </a:cubicBezTo>
                    <a:cubicBezTo>
                      <a:pt x="295235" y="202986"/>
                      <a:pt x="299330" y="199835"/>
                      <a:pt x="303926" y="199701"/>
                    </a:cubicBezTo>
                    <a:cubicBezTo>
                      <a:pt x="306942" y="199250"/>
                      <a:pt x="310626" y="200043"/>
                      <a:pt x="313436" y="199701"/>
                    </a:cubicBezTo>
                    <a:cubicBezTo>
                      <a:pt x="317240" y="199242"/>
                      <a:pt x="323063" y="204038"/>
                      <a:pt x="322945" y="209211"/>
                    </a:cubicBezTo>
                    <a:cubicBezTo>
                      <a:pt x="323130" y="213724"/>
                      <a:pt x="322388" y="216108"/>
                      <a:pt x="322945" y="218720"/>
                    </a:cubicBezTo>
                    <a:close/>
                    <a:moveTo>
                      <a:pt x="399022" y="218720"/>
                    </a:moveTo>
                    <a:cubicBezTo>
                      <a:pt x="399306" y="222524"/>
                      <a:pt x="394268" y="227298"/>
                      <a:pt x="389513" y="228230"/>
                    </a:cubicBezTo>
                    <a:cubicBezTo>
                      <a:pt x="384907" y="229039"/>
                      <a:pt x="383686" y="227722"/>
                      <a:pt x="380003" y="228230"/>
                    </a:cubicBezTo>
                    <a:cubicBezTo>
                      <a:pt x="375060" y="228188"/>
                      <a:pt x="370328" y="224804"/>
                      <a:pt x="370493" y="218720"/>
                    </a:cubicBezTo>
                    <a:cubicBezTo>
                      <a:pt x="369567" y="215409"/>
                      <a:pt x="370936" y="212011"/>
                      <a:pt x="370493" y="209211"/>
                    </a:cubicBezTo>
                    <a:cubicBezTo>
                      <a:pt x="370635" y="203010"/>
                      <a:pt x="374864" y="198589"/>
                      <a:pt x="380003" y="199701"/>
                    </a:cubicBezTo>
                    <a:cubicBezTo>
                      <a:pt x="383051" y="199421"/>
                      <a:pt x="386348" y="200543"/>
                      <a:pt x="389513" y="199701"/>
                    </a:cubicBezTo>
                    <a:cubicBezTo>
                      <a:pt x="394932" y="199984"/>
                      <a:pt x="398633" y="202623"/>
                      <a:pt x="399022" y="209211"/>
                    </a:cubicBezTo>
                    <a:cubicBezTo>
                      <a:pt x="399955" y="211581"/>
                      <a:pt x="397954" y="214996"/>
                      <a:pt x="399022" y="218720"/>
                    </a:cubicBezTo>
                    <a:close/>
                    <a:moveTo>
                      <a:pt x="475099" y="218720"/>
                    </a:moveTo>
                    <a:cubicBezTo>
                      <a:pt x="475049" y="223642"/>
                      <a:pt x="469485" y="227512"/>
                      <a:pt x="465589" y="228230"/>
                    </a:cubicBezTo>
                    <a:cubicBezTo>
                      <a:pt x="463638" y="229211"/>
                      <a:pt x="459129" y="227996"/>
                      <a:pt x="456080" y="228230"/>
                    </a:cubicBezTo>
                    <a:cubicBezTo>
                      <a:pt x="451104" y="228769"/>
                      <a:pt x="445878" y="223147"/>
                      <a:pt x="446570" y="218720"/>
                    </a:cubicBezTo>
                    <a:cubicBezTo>
                      <a:pt x="445917" y="216301"/>
                      <a:pt x="447234" y="211852"/>
                      <a:pt x="446570" y="209211"/>
                    </a:cubicBezTo>
                    <a:cubicBezTo>
                      <a:pt x="446189" y="203794"/>
                      <a:pt x="450278" y="199911"/>
                      <a:pt x="456080" y="199701"/>
                    </a:cubicBezTo>
                    <a:cubicBezTo>
                      <a:pt x="458940" y="199454"/>
                      <a:pt x="463431" y="200183"/>
                      <a:pt x="465589" y="199701"/>
                    </a:cubicBezTo>
                    <a:cubicBezTo>
                      <a:pt x="471306" y="199728"/>
                      <a:pt x="475983" y="203799"/>
                      <a:pt x="475099" y="209211"/>
                    </a:cubicBezTo>
                    <a:cubicBezTo>
                      <a:pt x="475311" y="212659"/>
                      <a:pt x="474527" y="216204"/>
                      <a:pt x="475099" y="218720"/>
                    </a:cubicBezTo>
                    <a:close/>
                    <a:moveTo>
                      <a:pt x="551175" y="218720"/>
                    </a:moveTo>
                    <a:cubicBezTo>
                      <a:pt x="550678" y="223940"/>
                      <a:pt x="547371" y="227611"/>
                      <a:pt x="541666" y="228230"/>
                    </a:cubicBezTo>
                    <a:cubicBezTo>
                      <a:pt x="536974" y="228399"/>
                      <a:pt x="534671" y="227581"/>
                      <a:pt x="532156" y="228230"/>
                    </a:cubicBezTo>
                    <a:cubicBezTo>
                      <a:pt x="525478" y="228224"/>
                      <a:pt x="522135" y="223074"/>
                      <a:pt x="522647" y="218720"/>
                    </a:cubicBezTo>
                    <a:cubicBezTo>
                      <a:pt x="521837" y="215049"/>
                      <a:pt x="523443" y="212895"/>
                      <a:pt x="522647" y="209211"/>
                    </a:cubicBezTo>
                    <a:cubicBezTo>
                      <a:pt x="522159" y="204262"/>
                      <a:pt x="526462" y="200234"/>
                      <a:pt x="532156" y="199701"/>
                    </a:cubicBezTo>
                    <a:cubicBezTo>
                      <a:pt x="535233" y="199527"/>
                      <a:pt x="537918" y="200219"/>
                      <a:pt x="541666" y="199701"/>
                    </a:cubicBezTo>
                    <a:cubicBezTo>
                      <a:pt x="546356" y="200547"/>
                      <a:pt x="551385" y="202933"/>
                      <a:pt x="551175" y="209211"/>
                    </a:cubicBezTo>
                    <a:cubicBezTo>
                      <a:pt x="552028" y="211724"/>
                      <a:pt x="551009" y="215065"/>
                      <a:pt x="551175" y="218720"/>
                    </a:cubicBezTo>
                    <a:close/>
                  </a:path>
                  <a:path w="658538" h="256758" stroke="0" extrusionOk="0">
                    <a:moveTo>
                      <a:pt x="614129" y="182584"/>
                    </a:moveTo>
                    <a:cubicBezTo>
                      <a:pt x="610944" y="177092"/>
                      <a:pt x="601088" y="170564"/>
                      <a:pt x="593969" y="171173"/>
                    </a:cubicBezTo>
                    <a:cubicBezTo>
                      <a:pt x="589222" y="171385"/>
                      <a:pt x="585625" y="169775"/>
                      <a:pt x="580180" y="171173"/>
                    </a:cubicBezTo>
                    <a:cubicBezTo>
                      <a:pt x="553273" y="144438"/>
                      <a:pt x="558410" y="136719"/>
                      <a:pt x="536245" y="104605"/>
                    </a:cubicBezTo>
                    <a:cubicBezTo>
                      <a:pt x="529270" y="100156"/>
                      <a:pt x="519524" y="95215"/>
                      <a:pt x="510094" y="95096"/>
                    </a:cubicBezTo>
                    <a:cubicBezTo>
                      <a:pt x="434627" y="95992"/>
                      <a:pt x="345291" y="91938"/>
                      <a:pt x="303926" y="95096"/>
                    </a:cubicBezTo>
                    <a:cubicBezTo>
                      <a:pt x="282706" y="55598"/>
                      <a:pt x="288983" y="38962"/>
                      <a:pt x="268265" y="0"/>
                    </a:cubicBezTo>
                    <a:cubicBezTo>
                      <a:pt x="237056" y="15671"/>
                      <a:pt x="166894" y="-11653"/>
                      <a:pt x="132754" y="0"/>
                    </a:cubicBezTo>
                    <a:cubicBezTo>
                      <a:pt x="135338" y="39805"/>
                      <a:pt x="123674" y="52442"/>
                      <a:pt x="132754" y="95096"/>
                    </a:cubicBezTo>
                    <a:cubicBezTo>
                      <a:pt x="111586" y="96256"/>
                      <a:pt x="93473" y="87908"/>
                      <a:pt x="59055" y="95096"/>
                    </a:cubicBezTo>
                    <a:cubicBezTo>
                      <a:pt x="42769" y="93298"/>
                      <a:pt x="27196" y="105085"/>
                      <a:pt x="28148" y="115732"/>
                    </a:cubicBezTo>
                    <a:cubicBezTo>
                      <a:pt x="28605" y="128809"/>
                      <a:pt x="22647" y="158146"/>
                      <a:pt x="28148" y="171173"/>
                    </a:cubicBezTo>
                    <a:cubicBezTo>
                      <a:pt x="26208" y="171623"/>
                      <a:pt x="24475" y="170750"/>
                      <a:pt x="23394" y="171173"/>
                    </a:cubicBezTo>
                    <a:cubicBezTo>
                      <a:pt x="10498" y="169220"/>
                      <a:pt x="690" y="181455"/>
                      <a:pt x="0" y="194661"/>
                    </a:cubicBezTo>
                    <a:cubicBezTo>
                      <a:pt x="1533" y="219426"/>
                      <a:pt x="-3186" y="229446"/>
                      <a:pt x="0" y="256759"/>
                    </a:cubicBezTo>
                    <a:cubicBezTo>
                      <a:pt x="102358" y="246807"/>
                      <a:pt x="264147" y="258537"/>
                      <a:pt x="335855" y="256759"/>
                    </a:cubicBezTo>
                    <a:cubicBezTo>
                      <a:pt x="407563" y="254981"/>
                      <a:pt x="579165" y="293294"/>
                      <a:pt x="658539" y="256759"/>
                    </a:cubicBezTo>
                    <a:cubicBezTo>
                      <a:pt x="643902" y="236565"/>
                      <a:pt x="626513" y="200281"/>
                      <a:pt x="614129" y="182584"/>
                    </a:cubicBezTo>
                    <a:close/>
                    <a:moveTo>
                      <a:pt x="94715" y="218720"/>
                    </a:moveTo>
                    <a:cubicBezTo>
                      <a:pt x="93772" y="224961"/>
                      <a:pt x="90512" y="228395"/>
                      <a:pt x="85206" y="228230"/>
                    </a:cubicBezTo>
                    <a:cubicBezTo>
                      <a:pt x="81630" y="229152"/>
                      <a:pt x="79650" y="227659"/>
                      <a:pt x="75696" y="228230"/>
                    </a:cubicBezTo>
                    <a:cubicBezTo>
                      <a:pt x="69843" y="229303"/>
                      <a:pt x="67387" y="224894"/>
                      <a:pt x="66187" y="218720"/>
                    </a:cubicBezTo>
                    <a:cubicBezTo>
                      <a:pt x="65837" y="215918"/>
                      <a:pt x="66796" y="213400"/>
                      <a:pt x="66187" y="209211"/>
                    </a:cubicBezTo>
                    <a:cubicBezTo>
                      <a:pt x="66436" y="203983"/>
                      <a:pt x="71536" y="198977"/>
                      <a:pt x="75696" y="199701"/>
                    </a:cubicBezTo>
                    <a:cubicBezTo>
                      <a:pt x="80381" y="198985"/>
                      <a:pt x="82228" y="200598"/>
                      <a:pt x="85206" y="199701"/>
                    </a:cubicBezTo>
                    <a:cubicBezTo>
                      <a:pt x="89314" y="200673"/>
                      <a:pt x="94615" y="203856"/>
                      <a:pt x="94715" y="209211"/>
                    </a:cubicBezTo>
                    <a:cubicBezTo>
                      <a:pt x="95319" y="213602"/>
                      <a:pt x="94638" y="214591"/>
                      <a:pt x="94715" y="218720"/>
                    </a:cubicBezTo>
                    <a:close/>
                    <a:moveTo>
                      <a:pt x="170792" y="218720"/>
                    </a:moveTo>
                    <a:cubicBezTo>
                      <a:pt x="170907" y="223414"/>
                      <a:pt x="166356" y="227896"/>
                      <a:pt x="161283" y="228230"/>
                    </a:cubicBezTo>
                    <a:cubicBezTo>
                      <a:pt x="157724" y="228334"/>
                      <a:pt x="155261" y="227313"/>
                      <a:pt x="151773" y="228230"/>
                    </a:cubicBezTo>
                    <a:cubicBezTo>
                      <a:pt x="145375" y="228751"/>
                      <a:pt x="142515" y="223387"/>
                      <a:pt x="142263" y="218720"/>
                    </a:cubicBezTo>
                    <a:cubicBezTo>
                      <a:pt x="141526" y="215403"/>
                      <a:pt x="142752" y="213405"/>
                      <a:pt x="142263" y="209211"/>
                    </a:cubicBezTo>
                    <a:cubicBezTo>
                      <a:pt x="141733" y="205079"/>
                      <a:pt x="147417" y="200474"/>
                      <a:pt x="151773" y="199701"/>
                    </a:cubicBezTo>
                    <a:cubicBezTo>
                      <a:pt x="155141" y="199680"/>
                      <a:pt x="157353" y="200701"/>
                      <a:pt x="161283" y="199701"/>
                    </a:cubicBezTo>
                    <a:cubicBezTo>
                      <a:pt x="166962" y="200525"/>
                      <a:pt x="170091" y="203856"/>
                      <a:pt x="170792" y="209211"/>
                    </a:cubicBezTo>
                    <a:cubicBezTo>
                      <a:pt x="171112" y="211306"/>
                      <a:pt x="170268" y="214638"/>
                      <a:pt x="170792" y="218720"/>
                    </a:cubicBezTo>
                    <a:close/>
                    <a:moveTo>
                      <a:pt x="246869" y="218720"/>
                    </a:moveTo>
                    <a:cubicBezTo>
                      <a:pt x="246415" y="224486"/>
                      <a:pt x="242641" y="228012"/>
                      <a:pt x="237359" y="228230"/>
                    </a:cubicBezTo>
                    <a:cubicBezTo>
                      <a:pt x="232900" y="228400"/>
                      <a:pt x="231349" y="227622"/>
                      <a:pt x="227850" y="228230"/>
                    </a:cubicBezTo>
                    <a:cubicBezTo>
                      <a:pt x="221725" y="227484"/>
                      <a:pt x="218794" y="222951"/>
                      <a:pt x="218340" y="218720"/>
                    </a:cubicBezTo>
                    <a:cubicBezTo>
                      <a:pt x="218142" y="215902"/>
                      <a:pt x="218483" y="211472"/>
                      <a:pt x="218340" y="209211"/>
                    </a:cubicBezTo>
                    <a:cubicBezTo>
                      <a:pt x="218242" y="204017"/>
                      <a:pt x="222342" y="200159"/>
                      <a:pt x="227850" y="199701"/>
                    </a:cubicBezTo>
                    <a:cubicBezTo>
                      <a:pt x="229928" y="199691"/>
                      <a:pt x="232623" y="200750"/>
                      <a:pt x="237359" y="199701"/>
                    </a:cubicBezTo>
                    <a:cubicBezTo>
                      <a:pt x="242156" y="200857"/>
                      <a:pt x="247223" y="203836"/>
                      <a:pt x="246869" y="209211"/>
                    </a:cubicBezTo>
                    <a:cubicBezTo>
                      <a:pt x="247059" y="211603"/>
                      <a:pt x="246567" y="214611"/>
                      <a:pt x="246869" y="218720"/>
                    </a:cubicBezTo>
                    <a:close/>
                    <a:moveTo>
                      <a:pt x="322945" y="218720"/>
                    </a:moveTo>
                    <a:cubicBezTo>
                      <a:pt x="321816" y="224675"/>
                      <a:pt x="320208" y="228446"/>
                      <a:pt x="313436" y="228230"/>
                    </a:cubicBezTo>
                    <a:cubicBezTo>
                      <a:pt x="309177" y="228957"/>
                      <a:pt x="306237" y="227136"/>
                      <a:pt x="303926" y="228230"/>
                    </a:cubicBezTo>
                    <a:cubicBezTo>
                      <a:pt x="299604" y="229322"/>
                      <a:pt x="294545" y="223829"/>
                      <a:pt x="294417" y="218720"/>
                    </a:cubicBezTo>
                    <a:cubicBezTo>
                      <a:pt x="293628" y="214375"/>
                      <a:pt x="294631" y="211686"/>
                      <a:pt x="294417" y="209211"/>
                    </a:cubicBezTo>
                    <a:cubicBezTo>
                      <a:pt x="293532" y="204558"/>
                      <a:pt x="298926" y="199403"/>
                      <a:pt x="303926" y="199701"/>
                    </a:cubicBezTo>
                    <a:cubicBezTo>
                      <a:pt x="306556" y="199386"/>
                      <a:pt x="309242" y="199990"/>
                      <a:pt x="313436" y="199701"/>
                    </a:cubicBezTo>
                    <a:cubicBezTo>
                      <a:pt x="319298" y="199600"/>
                      <a:pt x="323109" y="204210"/>
                      <a:pt x="322945" y="209211"/>
                    </a:cubicBezTo>
                    <a:cubicBezTo>
                      <a:pt x="323457" y="212999"/>
                      <a:pt x="322522" y="214813"/>
                      <a:pt x="322945" y="218720"/>
                    </a:cubicBezTo>
                    <a:close/>
                    <a:moveTo>
                      <a:pt x="399022" y="218720"/>
                    </a:moveTo>
                    <a:cubicBezTo>
                      <a:pt x="398626" y="225268"/>
                      <a:pt x="395573" y="228753"/>
                      <a:pt x="389513" y="228230"/>
                    </a:cubicBezTo>
                    <a:cubicBezTo>
                      <a:pt x="385447" y="228937"/>
                      <a:pt x="384532" y="227524"/>
                      <a:pt x="380003" y="228230"/>
                    </a:cubicBezTo>
                    <a:cubicBezTo>
                      <a:pt x="373455" y="228579"/>
                      <a:pt x="370439" y="223655"/>
                      <a:pt x="370493" y="218720"/>
                    </a:cubicBezTo>
                    <a:cubicBezTo>
                      <a:pt x="370151" y="213976"/>
                      <a:pt x="371086" y="213329"/>
                      <a:pt x="370493" y="209211"/>
                    </a:cubicBezTo>
                    <a:cubicBezTo>
                      <a:pt x="369828" y="202576"/>
                      <a:pt x="374010" y="199944"/>
                      <a:pt x="380003" y="199701"/>
                    </a:cubicBezTo>
                    <a:cubicBezTo>
                      <a:pt x="383777" y="199504"/>
                      <a:pt x="386252" y="200436"/>
                      <a:pt x="389513" y="199701"/>
                    </a:cubicBezTo>
                    <a:cubicBezTo>
                      <a:pt x="395046" y="200244"/>
                      <a:pt x="397875" y="202937"/>
                      <a:pt x="399022" y="209211"/>
                    </a:cubicBezTo>
                    <a:cubicBezTo>
                      <a:pt x="399425" y="212726"/>
                      <a:pt x="398970" y="214371"/>
                      <a:pt x="399022" y="218720"/>
                    </a:cubicBezTo>
                    <a:close/>
                    <a:moveTo>
                      <a:pt x="475099" y="218720"/>
                    </a:moveTo>
                    <a:cubicBezTo>
                      <a:pt x="474273" y="223118"/>
                      <a:pt x="471037" y="228089"/>
                      <a:pt x="465589" y="228230"/>
                    </a:cubicBezTo>
                    <a:cubicBezTo>
                      <a:pt x="462386" y="228605"/>
                      <a:pt x="458957" y="227234"/>
                      <a:pt x="456080" y="228230"/>
                    </a:cubicBezTo>
                    <a:cubicBezTo>
                      <a:pt x="450832" y="228934"/>
                      <a:pt x="446678" y="223918"/>
                      <a:pt x="446570" y="218720"/>
                    </a:cubicBezTo>
                    <a:cubicBezTo>
                      <a:pt x="446412" y="215351"/>
                      <a:pt x="447355" y="211311"/>
                      <a:pt x="446570" y="209211"/>
                    </a:cubicBezTo>
                    <a:cubicBezTo>
                      <a:pt x="447215" y="203094"/>
                      <a:pt x="451512" y="199347"/>
                      <a:pt x="456080" y="199701"/>
                    </a:cubicBezTo>
                    <a:cubicBezTo>
                      <a:pt x="459119" y="199323"/>
                      <a:pt x="460905" y="199901"/>
                      <a:pt x="465589" y="199701"/>
                    </a:cubicBezTo>
                    <a:cubicBezTo>
                      <a:pt x="469969" y="199997"/>
                      <a:pt x="475997" y="204887"/>
                      <a:pt x="475099" y="209211"/>
                    </a:cubicBezTo>
                    <a:cubicBezTo>
                      <a:pt x="475176" y="213681"/>
                      <a:pt x="474431" y="214952"/>
                      <a:pt x="475099" y="218720"/>
                    </a:cubicBezTo>
                    <a:close/>
                    <a:moveTo>
                      <a:pt x="551175" y="218720"/>
                    </a:moveTo>
                    <a:cubicBezTo>
                      <a:pt x="551553" y="224371"/>
                      <a:pt x="547621" y="228544"/>
                      <a:pt x="541666" y="228230"/>
                    </a:cubicBezTo>
                    <a:cubicBezTo>
                      <a:pt x="538908" y="228320"/>
                      <a:pt x="536865" y="228017"/>
                      <a:pt x="532156" y="228230"/>
                    </a:cubicBezTo>
                    <a:cubicBezTo>
                      <a:pt x="526403" y="228476"/>
                      <a:pt x="522428" y="225252"/>
                      <a:pt x="522647" y="218720"/>
                    </a:cubicBezTo>
                    <a:cubicBezTo>
                      <a:pt x="522389" y="214183"/>
                      <a:pt x="523517" y="212320"/>
                      <a:pt x="522647" y="209211"/>
                    </a:cubicBezTo>
                    <a:cubicBezTo>
                      <a:pt x="522581" y="204168"/>
                      <a:pt x="527369" y="198675"/>
                      <a:pt x="532156" y="199701"/>
                    </a:cubicBezTo>
                    <a:cubicBezTo>
                      <a:pt x="535338" y="199676"/>
                      <a:pt x="537609" y="199970"/>
                      <a:pt x="541666" y="199701"/>
                    </a:cubicBezTo>
                    <a:cubicBezTo>
                      <a:pt x="545728" y="199635"/>
                      <a:pt x="551221" y="203768"/>
                      <a:pt x="551175" y="209211"/>
                    </a:cubicBezTo>
                    <a:cubicBezTo>
                      <a:pt x="551874" y="211643"/>
                      <a:pt x="550566" y="215019"/>
                      <a:pt x="551175" y="218720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954459526">
                      <a:custGeom>
                        <a:avLst/>
                        <a:gdLst>
                          <a:gd name="connsiteX0" fmla="*/ 614129 w 658538"/>
                          <a:gd name="connsiteY0" fmla="*/ 182584 h 256758"/>
                          <a:gd name="connsiteX1" fmla="*/ 593969 w 658538"/>
                          <a:gd name="connsiteY1" fmla="*/ 171173 h 256758"/>
                          <a:gd name="connsiteX2" fmla="*/ 580180 w 658538"/>
                          <a:gd name="connsiteY2" fmla="*/ 171173 h 256758"/>
                          <a:gd name="connsiteX3" fmla="*/ 536245 w 658538"/>
                          <a:gd name="connsiteY3" fmla="*/ 104605 h 256758"/>
                          <a:gd name="connsiteX4" fmla="*/ 510094 w 658538"/>
                          <a:gd name="connsiteY4" fmla="*/ 95096 h 256758"/>
                          <a:gd name="connsiteX5" fmla="*/ 303926 w 658538"/>
                          <a:gd name="connsiteY5" fmla="*/ 95096 h 256758"/>
                          <a:gd name="connsiteX6" fmla="*/ 268265 w 658538"/>
                          <a:gd name="connsiteY6" fmla="*/ 0 h 256758"/>
                          <a:gd name="connsiteX7" fmla="*/ 132754 w 658538"/>
                          <a:gd name="connsiteY7" fmla="*/ 0 h 256758"/>
                          <a:gd name="connsiteX8" fmla="*/ 132754 w 658538"/>
                          <a:gd name="connsiteY8" fmla="*/ 95096 h 256758"/>
                          <a:gd name="connsiteX9" fmla="*/ 59055 w 658538"/>
                          <a:gd name="connsiteY9" fmla="*/ 95096 h 256758"/>
                          <a:gd name="connsiteX10" fmla="*/ 28148 w 658538"/>
                          <a:gd name="connsiteY10" fmla="*/ 115732 h 256758"/>
                          <a:gd name="connsiteX11" fmla="*/ 28148 w 658538"/>
                          <a:gd name="connsiteY11" fmla="*/ 171173 h 256758"/>
                          <a:gd name="connsiteX12" fmla="*/ 23394 w 658538"/>
                          <a:gd name="connsiteY12" fmla="*/ 171173 h 256758"/>
                          <a:gd name="connsiteX13" fmla="*/ 0 w 658538"/>
                          <a:gd name="connsiteY13" fmla="*/ 194661 h 256758"/>
                          <a:gd name="connsiteX14" fmla="*/ 0 w 658538"/>
                          <a:gd name="connsiteY14" fmla="*/ 256759 h 256758"/>
                          <a:gd name="connsiteX15" fmla="*/ 658539 w 658538"/>
                          <a:gd name="connsiteY15" fmla="*/ 256759 h 256758"/>
                          <a:gd name="connsiteX16" fmla="*/ 94715 w 658538"/>
                          <a:gd name="connsiteY16" fmla="*/ 218720 h 256758"/>
                          <a:gd name="connsiteX17" fmla="*/ 85206 w 658538"/>
                          <a:gd name="connsiteY17" fmla="*/ 228230 h 256758"/>
                          <a:gd name="connsiteX18" fmla="*/ 75696 w 658538"/>
                          <a:gd name="connsiteY18" fmla="*/ 228230 h 256758"/>
                          <a:gd name="connsiteX19" fmla="*/ 66187 w 658538"/>
                          <a:gd name="connsiteY19" fmla="*/ 218720 h 256758"/>
                          <a:gd name="connsiteX20" fmla="*/ 66187 w 658538"/>
                          <a:gd name="connsiteY20" fmla="*/ 209211 h 256758"/>
                          <a:gd name="connsiteX21" fmla="*/ 75696 w 658538"/>
                          <a:gd name="connsiteY21" fmla="*/ 199701 h 256758"/>
                          <a:gd name="connsiteX22" fmla="*/ 85206 w 658538"/>
                          <a:gd name="connsiteY22" fmla="*/ 199701 h 256758"/>
                          <a:gd name="connsiteX23" fmla="*/ 94715 w 658538"/>
                          <a:gd name="connsiteY23" fmla="*/ 209211 h 256758"/>
                          <a:gd name="connsiteX24" fmla="*/ 170792 w 658538"/>
                          <a:gd name="connsiteY24" fmla="*/ 218720 h 256758"/>
                          <a:gd name="connsiteX25" fmla="*/ 161283 w 658538"/>
                          <a:gd name="connsiteY25" fmla="*/ 228230 h 256758"/>
                          <a:gd name="connsiteX26" fmla="*/ 151773 w 658538"/>
                          <a:gd name="connsiteY26" fmla="*/ 228230 h 256758"/>
                          <a:gd name="connsiteX27" fmla="*/ 142263 w 658538"/>
                          <a:gd name="connsiteY27" fmla="*/ 218720 h 256758"/>
                          <a:gd name="connsiteX28" fmla="*/ 142263 w 658538"/>
                          <a:gd name="connsiteY28" fmla="*/ 209211 h 256758"/>
                          <a:gd name="connsiteX29" fmla="*/ 151773 w 658538"/>
                          <a:gd name="connsiteY29" fmla="*/ 199701 h 256758"/>
                          <a:gd name="connsiteX30" fmla="*/ 161283 w 658538"/>
                          <a:gd name="connsiteY30" fmla="*/ 199701 h 256758"/>
                          <a:gd name="connsiteX31" fmla="*/ 170792 w 658538"/>
                          <a:gd name="connsiteY31" fmla="*/ 209211 h 256758"/>
                          <a:gd name="connsiteX32" fmla="*/ 246869 w 658538"/>
                          <a:gd name="connsiteY32" fmla="*/ 218720 h 256758"/>
                          <a:gd name="connsiteX33" fmla="*/ 237359 w 658538"/>
                          <a:gd name="connsiteY33" fmla="*/ 228230 h 256758"/>
                          <a:gd name="connsiteX34" fmla="*/ 227850 w 658538"/>
                          <a:gd name="connsiteY34" fmla="*/ 228230 h 256758"/>
                          <a:gd name="connsiteX35" fmla="*/ 218340 w 658538"/>
                          <a:gd name="connsiteY35" fmla="*/ 218720 h 256758"/>
                          <a:gd name="connsiteX36" fmla="*/ 218340 w 658538"/>
                          <a:gd name="connsiteY36" fmla="*/ 209211 h 256758"/>
                          <a:gd name="connsiteX37" fmla="*/ 227850 w 658538"/>
                          <a:gd name="connsiteY37" fmla="*/ 199701 h 256758"/>
                          <a:gd name="connsiteX38" fmla="*/ 237359 w 658538"/>
                          <a:gd name="connsiteY38" fmla="*/ 199701 h 256758"/>
                          <a:gd name="connsiteX39" fmla="*/ 246869 w 658538"/>
                          <a:gd name="connsiteY39" fmla="*/ 209211 h 256758"/>
                          <a:gd name="connsiteX40" fmla="*/ 322945 w 658538"/>
                          <a:gd name="connsiteY40" fmla="*/ 218720 h 256758"/>
                          <a:gd name="connsiteX41" fmla="*/ 313436 w 658538"/>
                          <a:gd name="connsiteY41" fmla="*/ 228230 h 256758"/>
                          <a:gd name="connsiteX42" fmla="*/ 303926 w 658538"/>
                          <a:gd name="connsiteY42" fmla="*/ 228230 h 256758"/>
                          <a:gd name="connsiteX43" fmla="*/ 294417 w 658538"/>
                          <a:gd name="connsiteY43" fmla="*/ 218720 h 256758"/>
                          <a:gd name="connsiteX44" fmla="*/ 294417 w 658538"/>
                          <a:gd name="connsiteY44" fmla="*/ 209211 h 256758"/>
                          <a:gd name="connsiteX45" fmla="*/ 303926 w 658538"/>
                          <a:gd name="connsiteY45" fmla="*/ 199701 h 256758"/>
                          <a:gd name="connsiteX46" fmla="*/ 313436 w 658538"/>
                          <a:gd name="connsiteY46" fmla="*/ 199701 h 256758"/>
                          <a:gd name="connsiteX47" fmla="*/ 322945 w 658538"/>
                          <a:gd name="connsiteY47" fmla="*/ 209211 h 256758"/>
                          <a:gd name="connsiteX48" fmla="*/ 399022 w 658538"/>
                          <a:gd name="connsiteY48" fmla="*/ 218720 h 256758"/>
                          <a:gd name="connsiteX49" fmla="*/ 389513 w 658538"/>
                          <a:gd name="connsiteY49" fmla="*/ 228230 h 256758"/>
                          <a:gd name="connsiteX50" fmla="*/ 380003 w 658538"/>
                          <a:gd name="connsiteY50" fmla="*/ 228230 h 256758"/>
                          <a:gd name="connsiteX51" fmla="*/ 370493 w 658538"/>
                          <a:gd name="connsiteY51" fmla="*/ 218720 h 256758"/>
                          <a:gd name="connsiteX52" fmla="*/ 370493 w 658538"/>
                          <a:gd name="connsiteY52" fmla="*/ 209211 h 256758"/>
                          <a:gd name="connsiteX53" fmla="*/ 380003 w 658538"/>
                          <a:gd name="connsiteY53" fmla="*/ 199701 h 256758"/>
                          <a:gd name="connsiteX54" fmla="*/ 389513 w 658538"/>
                          <a:gd name="connsiteY54" fmla="*/ 199701 h 256758"/>
                          <a:gd name="connsiteX55" fmla="*/ 399022 w 658538"/>
                          <a:gd name="connsiteY55" fmla="*/ 209211 h 256758"/>
                          <a:gd name="connsiteX56" fmla="*/ 475099 w 658538"/>
                          <a:gd name="connsiteY56" fmla="*/ 218720 h 256758"/>
                          <a:gd name="connsiteX57" fmla="*/ 465589 w 658538"/>
                          <a:gd name="connsiteY57" fmla="*/ 228230 h 256758"/>
                          <a:gd name="connsiteX58" fmla="*/ 456080 w 658538"/>
                          <a:gd name="connsiteY58" fmla="*/ 228230 h 256758"/>
                          <a:gd name="connsiteX59" fmla="*/ 446570 w 658538"/>
                          <a:gd name="connsiteY59" fmla="*/ 218720 h 256758"/>
                          <a:gd name="connsiteX60" fmla="*/ 446570 w 658538"/>
                          <a:gd name="connsiteY60" fmla="*/ 209211 h 256758"/>
                          <a:gd name="connsiteX61" fmla="*/ 456080 w 658538"/>
                          <a:gd name="connsiteY61" fmla="*/ 199701 h 256758"/>
                          <a:gd name="connsiteX62" fmla="*/ 465589 w 658538"/>
                          <a:gd name="connsiteY62" fmla="*/ 199701 h 256758"/>
                          <a:gd name="connsiteX63" fmla="*/ 475099 w 658538"/>
                          <a:gd name="connsiteY63" fmla="*/ 209211 h 256758"/>
                          <a:gd name="connsiteX64" fmla="*/ 551175 w 658538"/>
                          <a:gd name="connsiteY64" fmla="*/ 218720 h 256758"/>
                          <a:gd name="connsiteX65" fmla="*/ 541666 w 658538"/>
                          <a:gd name="connsiteY65" fmla="*/ 228230 h 256758"/>
                          <a:gd name="connsiteX66" fmla="*/ 532156 w 658538"/>
                          <a:gd name="connsiteY66" fmla="*/ 228230 h 256758"/>
                          <a:gd name="connsiteX67" fmla="*/ 522647 w 658538"/>
                          <a:gd name="connsiteY67" fmla="*/ 218720 h 256758"/>
                          <a:gd name="connsiteX68" fmla="*/ 522647 w 658538"/>
                          <a:gd name="connsiteY68" fmla="*/ 209211 h 256758"/>
                          <a:gd name="connsiteX69" fmla="*/ 532156 w 658538"/>
                          <a:gd name="connsiteY69" fmla="*/ 199701 h 256758"/>
                          <a:gd name="connsiteX70" fmla="*/ 541666 w 658538"/>
                          <a:gd name="connsiteY70" fmla="*/ 199701 h 256758"/>
                          <a:gd name="connsiteX71" fmla="*/ 551175 w 658538"/>
                          <a:gd name="connsiteY71" fmla="*/ 209211 h 2567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</a:cxnLst>
                        <a:rect l="l" t="t" r="r" b="b"/>
                        <a:pathLst>
                          <a:path w="658538" h="256758">
                            <a:moveTo>
                              <a:pt x="614129" y="182584"/>
                            </a:moveTo>
                            <a:cubicBezTo>
                              <a:pt x="609896" y="175486"/>
                              <a:pt x="602232" y="171149"/>
                              <a:pt x="593969" y="171173"/>
                            </a:cubicBezTo>
                            <a:lnTo>
                              <a:pt x="580180" y="171173"/>
                            </a:lnTo>
                            <a:lnTo>
                              <a:pt x="536245" y="104605"/>
                            </a:lnTo>
                            <a:cubicBezTo>
                              <a:pt x="529114" y="98127"/>
                              <a:pt x="519722" y="94711"/>
                              <a:pt x="510094" y="95096"/>
                            </a:cubicBezTo>
                            <a:lnTo>
                              <a:pt x="303926" y="95096"/>
                            </a:lnTo>
                            <a:lnTo>
                              <a:pt x="268265" y="0"/>
                            </a:lnTo>
                            <a:lnTo>
                              <a:pt x="132754" y="0"/>
                            </a:lnTo>
                            <a:lnTo>
                              <a:pt x="132754" y="95096"/>
                            </a:lnTo>
                            <a:lnTo>
                              <a:pt x="59055" y="95096"/>
                            </a:lnTo>
                            <a:cubicBezTo>
                              <a:pt x="41937" y="95096"/>
                              <a:pt x="28148" y="104605"/>
                              <a:pt x="28148" y="115732"/>
                            </a:cubicBezTo>
                            <a:lnTo>
                              <a:pt x="28148" y="171173"/>
                            </a:lnTo>
                            <a:lnTo>
                              <a:pt x="23394" y="171173"/>
                            </a:lnTo>
                            <a:cubicBezTo>
                              <a:pt x="10459" y="171225"/>
                              <a:pt x="0" y="181726"/>
                              <a:pt x="0" y="194661"/>
                            </a:cubicBezTo>
                            <a:lnTo>
                              <a:pt x="0" y="256759"/>
                            </a:lnTo>
                            <a:lnTo>
                              <a:pt x="658539" y="256759"/>
                            </a:lnTo>
                            <a:close/>
                            <a:moveTo>
                              <a:pt x="94715" y="218720"/>
                            </a:moveTo>
                            <a:cubicBezTo>
                              <a:pt x="94715" y="223973"/>
                              <a:pt x="90458" y="228230"/>
                              <a:pt x="85206" y="228230"/>
                            </a:cubicBezTo>
                            <a:lnTo>
                              <a:pt x="75696" y="228230"/>
                            </a:lnTo>
                            <a:cubicBezTo>
                              <a:pt x="70444" y="228230"/>
                              <a:pt x="66187" y="223973"/>
                              <a:pt x="66187" y="218720"/>
                            </a:cubicBezTo>
                            <a:lnTo>
                              <a:pt x="66187" y="209211"/>
                            </a:lnTo>
                            <a:cubicBezTo>
                              <a:pt x="66187" y="203959"/>
                              <a:pt x="70444" y="199701"/>
                              <a:pt x="75696" y="199701"/>
                            </a:cubicBezTo>
                            <a:lnTo>
                              <a:pt x="85206" y="199701"/>
                            </a:lnTo>
                            <a:cubicBezTo>
                              <a:pt x="90458" y="199701"/>
                              <a:pt x="94715" y="203959"/>
                              <a:pt x="94715" y="209211"/>
                            </a:cubicBezTo>
                            <a:close/>
                            <a:moveTo>
                              <a:pt x="170792" y="218720"/>
                            </a:moveTo>
                            <a:cubicBezTo>
                              <a:pt x="170792" y="223973"/>
                              <a:pt x="166535" y="228230"/>
                              <a:pt x="161283" y="228230"/>
                            </a:cubicBezTo>
                            <a:lnTo>
                              <a:pt x="151773" y="228230"/>
                            </a:lnTo>
                            <a:cubicBezTo>
                              <a:pt x="146521" y="228230"/>
                              <a:pt x="142263" y="223973"/>
                              <a:pt x="142263" y="218720"/>
                            </a:cubicBezTo>
                            <a:lnTo>
                              <a:pt x="142263" y="209211"/>
                            </a:lnTo>
                            <a:cubicBezTo>
                              <a:pt x="142263" y="203959"/>
                              <a:pt x="146521" y="199701"/>
                              <a:pt x="151773" y="199701"/>
                            </a:cubicBezTo>
                            <a:lnTo>
                              <a:pt x="161283" y="199701"/>
                            </a:lnTo>
                            <a:cubicBezTo>
                              <a:pt x="166535" y="199701"/>
                              <a:pt x="170792" y="203959"/>
                              <a:pt x="170792" y="209211"/>
                            </a:cubicBezTo>
                            <a:close/>
                            <a:moveTo>
                              <a:pt x="246869" y="218720"/>
                            </a:moveTo>
                            <a:cubicBezTo>
                              <a:pt x="246869" y="223973"/>
                              <a:pt x="242611" y="228230"/>
                              <a:pt x="237359" y="228230"/>
                            </a:cubicBezTo>
                            <a:lnTo>
                              <a:pt x="227850" y="228230"/>
                            </a:lnTo>
                            <a:cubicBezTo>
                              <a:pt x="222597" y="228230"/>
                              <a:pt x="218340" y="223973"/>
                              <a:pt x="218340" y="218720"/>
                            </a:cubicBezTo>
                            <a:lnTo>
                              <a:pt x="218340" y="209211"/>
                            </a:lnTo>
                            <a:cubicBezTo>
                              <a:pt x="218340" y="203959"/>
                              <a:pt x="222597" y="199701"/>
                              <a:pt x="227850" y="199701"/>
                            </a:cubicBezTo>
                            <a:lnTo>
                              <a:pt x="237359" y="199701"/>
                            </a:lnTo>
                            <a:cubicBezTo>
                              <a:pt x="242611" y="199701"/>
                              <a:pt x="246869" y="203959"/>
                              <a:pt x="246869" y="209211"/>
                            </a:cubicBezTo>
                            <a:close/>
                            <a:moveTo>
                              <a:pt x="322945" y="218720"/>
                            </a:moveTo>
                            <a:cubicBezTo>
                              <a:pt x="322945" y="223973"/>
                              <a:pt x="318688" y="228230"/>
                              <a:pt x="313436" y="228230"/>
                            </a:cubicBezTo>
                            <a:lnTo>
                              <a:pt x="303926" y="228230"/>
                            </a:lnTo>
                            <a:cubicBezTo>
                              <a:pt x="298674" y="228230"/>
                              <a:pt x="294417" y="223973"/>
                              <a:pt x="294417" y="218720"/>
                            </a:cubicBezTo>
                            <a:lnTo>
                              <a:pt x="294417" y="209211"/>
                            </a:lnTo>
                            <a:cubicBezTo>
                              <a:pt x="294417" y="203959"/>
                              <a:pt x="298674" y="199701"/>
                              <a:pt x="303926" y="199701"/>
                            </a:cubicBezTo>
                            <a:lnTo>
                              <a:pt x="313436" y="199701"/>
                            </a:lnTo>
                            <a:cubicBezTo>
                              <a:pt x="318688" y="199701"/>
                              <a:pt x="322945" y="203959"/>
                              <a:pt x="322945" y="209211"/>
                            </a:cubicBezTo>
                            <a:close/>
                            <a:moveTo>
                              <a:pt x="399022" y="218720"/>
                            </a:moveTo>
                            <a:cubicBezTo>
                              <a:pt x="399022" y="223973"/>
                              <a:pt x="394765" y="228230"/>
                              <a:pt x="389513" y="228230"/>
                            </a:cubicBezTo>
                            <a:lnTo>
                              <a:pt x="380003" y="228230"/>
                            </a:lnTo>
                            <a:cubicBezTo>
                              <a:pt x="374751" y="228230"/>
                              <a:pt x="370493" y="223973"/>
                              <a:pt x="370493" y="218720"/>
                            </a:cubicBezTo>
                            <a:lnTo>
                              <a:pt x="370493" y="209211"/>
                            </a:lnTo>
                            <a:cubicBezTo>
                              <a:pt x="370493" y="203959"/>
                              <a:pt x="374751" y="199701"/>
                              <a:pt x="380003" y="199701"/>
                            </a:cubicBezTo>
                            <a:lnTo>
                              <a:pt x="389513" y="199701"/>
                            </a:lnTo>
                            <a:cubicBezTo>
                              <a:pt x="394765" y="199701"/>
                              <a:pt x="399022" y="203959"/>
                              <a:pt x="399022" y="209211"/>
                            </a:cubicBezTo>
                            <a:close/>
                            <a:moveTo>
                              <a:pt x="475099" y="218720"/>
                            </a:moveTo>
                            <a:cubicBezTo>
                              <a:pt x="475099" y="223973"/>
                              <a:pt x="470841" y="228230"/>
                              <a:pt x="465589" y="228230"/>
                            </a:cubicBezTo>
                            <a:lnTo>
                              <a:pt x="456080" y="228230"/>
                            </a:lnTo>
                            <a:cubicBezTo>
                              <a:pt x="450827" y="228230"/>
                              <a:pt x="446570" y="223973"/>
                              <a:pt x="446570" y="218720"/>
                            </a:cubicBezTo>
                            <a:lnTo>
                              <a:pt x="446570" y="209211"/>
                            </a:lnTo>
                            <a:cubicBezTo>
                              <a:pt x="446570" y="203959"/>
                              <a:pt x="450827" y="199701"/>
                              <a:pt x="456080" y="199701"/>
                            </a:cubicBezTo>
                            <a:lnTo>
                              <a:pt x="465589" y="199701"/>
                            </a:lnTo>
                            <a:cubicBezTo>
                              <a:pt x="470841" y="199701"/>
                              <a:pt x="475099" y="203959"/>
                              <a:pt x="475099" y="209211"/>
                            </a:cubicBezTo>
                            <a:close/>
                            <a:moveTo>
                              <a:pt x="551175" y="218720"/>
                            </a:moveTo>
                            <a:cubicBezTo>
                              <a:pt x="551175" y="223973"/>
                              <a:pt x="546918" y="228230"/>
                              <a:pt x="541666" y="228230"/>
                            </a:cubicBezTo>
                            <a:lnTo>
                              <a:pt x="532156" y="228230"/>
                            </a:lnTo>
                            <a:cubicBezTo>
                              <a:pt x="526904" y="228230"/>
                              <a:pt x="522647" y="223973"/>
                              <a:pt x="522647" y="218720"/>
                            </a:cubicBezTo>
                            <a:lnTo>
                              <a:pt x="522647" y="209211"/>
                            </a:lnTo>
                            <a:cubicBezTo>
                              <a:pt x="522647" y="203959"/>
                              <a:pt x="526904" y="199701"/>
                              <a:pt x="532156" y="199701"/>
                            </a:cubicBezTo>
                            <a:lnTo>
                              <a:pt x="541666" y="199701"/>
                            </a:lnTo>
                            <a:cubicBezTo>
                              <a:pt x="546918" y="199701"/>
                              <a:pt x="551175" y="203959"/>
                              <a:pt x="551175" y="209211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2C740B-36C8-47CC-095A-65CFB759BF34}"/>
                  </a:ext>
                </a:extLst>
              </p:cNvPr>
              <p:cNvSpPr/>
              <p:nvPr/>
            </p:nvSpPr>
            <p:spPr>
              <a:xfrm>
                <a:off x="5882034" y="4131284"/>
                <a:ext cx="128379" cy="38041"/>
              </a:xfrm>
              <a:custGeom>
                <a:avLst/>
                <a:gdLst>
                  <a:gd name="connsiteX0" fmla="*/ 128379 w 128379"/>
                  <a:gd name="connsiteY0" fmla="*/ 38041 h 38041"/>
                  <a:gd name="connsiteX1" fmla="*/ 118870 w 128379"/>
                  <a:gd name="connsiteY1" fmla="*/ 12936 h 38041"/>
                  <a:gd name="connsiteX2" fmla="*/ 99851 w 128379"/>
                  <a:gd name="connsiteY2" fmla="*/ 3 h 38041"/>
                  <a:gd name="connsiteX3" fmla="*/ 0 w 128379"/>
                  <a:gd name="connsiteY3" fmla="*/ 3 h 38041"/>
                  <a:gd name="connsiteX4" fmla="*/ 0 w 128379"/>
                  <a:gd name="connsiteY4" fmla="*/ 38041 h 38041"/>
                  <a:gd name="connsiteX5" fmla="*/ 128379 w 128379"/>
                  <a:gd name="connsiteY5" fmla="*/ 38041 h 3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79" h="38041" fill="none" extrusionOk="0">
                    <a:moveTo>
                      <a:pt x="128379" y="38041"/>
                    </a:moveTo>
                    <a:cubicBezTo>
                      <a:pt x="122076" y="28976"/>
                      <a:pt x="122994" y="23135"/>
                      <a:pt x="118870" y="12936"/>
                    </a:cubicBezTo>
                    <a:cubicBezTo>
                      <a:pt x="117496" y="6999"/>
                      <a:pt x="109050" y="122"/>
                      <a:pt x="99851" y="3"/>
                    </a:cubicBezTo>
                    <a:cubicBezTo>
                      <a:pt x="56426" y="10062"/>
                      <a:pt x="34401" y="-7896"/>
                      <a:pt x="0" y="3"/>
                    </a:cubicBezTo>
                    <a:cubicBezTo>
                      <a:pt x="774" y="8355"/>
                      <a:pt x="-827" y="28525"/>
                      <a:pt x="0" y="38041"/>
                    </a:cubicBezTo>
                    <a:cubicBezTo>
                      <a:pt x="36374" y="27041"/>
                      <a:pt x="89517" y="41443"/>
                      <a:pt x="128379" y="38041"/>
                    </a:cubicBezTo>
                    <a:close/>
                  </a:path>
                  <a:path w="128379" h="38041" stroke="0" extrusionOk="0">
                    <a:moveTo>
                      <a:pt x="128379" y="38041"/>
                    </a:moveTo>
                    <a:cubicBezTo>
                      <a:pt x="121552" y="28350"/>
                      <a:pt x="124029" y="22244"/>
                      <a:pt x="118870" y="12936"/>
                    </a:cubicBezTo>
                    <a:cubicBezTo>
                      <a:pt x="115869" y="6515"/>
                      <a:pt x="107338" y="802"/>
                      <a:pt x="99851" y="3"/>
                    </a:cubicBezTo>
                    <a:cubicBezTo>
                      <a:pt x="58867" y="10946"/>
                      <a:pt x="46644" y="-10923"/>
                      <a:pt x="0" y="3"/>
                    </a:cubicBezTo>
                    <a:cubicBezTo>
                      <a:pt x="2966" y="18065"/>
                      <a:pt x="-1341" y="25230"/>
                      <a:pt x="0" y="38041"/>
                    </a:cubicBezTo>
                    <a:cubicBezTo>
                      <a:pt x="63920" y="31659"/>
                      <a:pt x="75100" y="51853"/>
                      <a:pt x="128379" y="38041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300975921">
                      <a:custGeom>
                        <a:avLst/>
                        <a:gdLst>
                          <a:gd name="connsiteX0" fmla="*/ 128379 w 128379"/>
                          <a:gd name="connsiteY0" fmla="*/ 38041 h 38041"/>
                          <a:gd name="connsiteX1" fmla="*/ 118870 w 128379"/>
                          <a:gd name="connsiteY1" fmla="*/ 12936 h 38041"/>
                          <a:gd name="connsiteX2" fmla="*/ 99851 w 128379"/>
                          <a:gd name="connsiteY2" fmla="*/ 3 h 38041"/>
                          <a:gd name="connsiteX3" fmla="*/ 0 w 128379"/>
                          <a:gd name="connsiteY3" fmla="*/ 3 h 38041"/>
                          <a:gd name="connsiteX4" fmla="*/ 0 w 128379"/>
                          <a:gd name="connsiteY4" fmla="*/ 38041 h 38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28379" h="38041">
                            <a:moveTo>
                              <a:pt x="128379" y="38041"/>
                            </a:moveTo>
                            <a:lnTo>
                              <a:pt x="118870" y="12936"/>
                            </a:lnTo>
                            <a:cubicBezTo>
                              <a:pt x="115898" y="5040"/>
                              <a:pt x="108286" y="-136"/>
                              <a:pt x="99851" y="3"/>
                            </a:cubicBezTo>
                            <a:lnTo>
                              <a:pt x="0" y="3"/>
                            </a:lnTo>
                            <a:lnTo>
                              <a:pt x="0" y="38041"/>
                            </a:ln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0D83787-E8CE-49C9-B56D-CA20D8C90F6B}"/>
                  </a:ext>
                </a:extLst>
              </p:cNvPr>
              <p:cNvSpPr/>
              <p:nvPr/>
            </p:nvSpPr>
            <p:spPr>
              <a:xfrm>
                <a:off x="5658559" y="4473629"/>
                <a:ext cx="865306" cy="190194"/>
              </a:xfrm>
              <a:custGeom>
                <a:avLst/>
                <a:gdLst>
                  <a:gd name="connsiteX0" fmla="*/ 848065 w 865306"/>
                  <a:gd name="connsiteY0" fmla="*/ 3 h 190194"/>
                  <a:gd name="connsiteX1" fmla="*/ 440994 w 865306"/>
                  <a:gd name="connsiteY1" fmla="*/ 3 h 190194"/>
                  <a:gd name="connsiteX2" fmla="*/ 17307 w 865306"/>
                  <a:gd name="connsiteY2" fmla="*/ 3 h 190194"/>
                  <a:gd name="connsiteX3" fmla="*/ 1 w 865306"/>
                  <a:gd name="connsiteY3" fmla="*/ 16929 h 190194"/>
                  <a:gd name="connsiteX4" fmla="*/ 0 w 865306"/>
                  <a:gd name="connsiteY4" fmla="*/ 17025 h 190194"/>
                  <a:gd name="connsiteX5" fmla="*/ 38038 w 865306"/>
                  <a:gd name="connsiteY5" fmla="*/ 173172 h 190194"/>
                  <a:gd name="connsiteX6" fmla="*/ 54965 w 865306"/>
                  <a:gd name="connsiteY6" fmla="*/ 190195 h 190194"/>
                  <a:gd name="connsiteX7" fmla="*/ 378307 w 865306"/>
                  <a:gd name="connsiteY7" fmla="*/ 190195 h 190194"/>
                  <a:gd name="connsiteX8" fmla="*/ 688969 w 865306"/>
                  <a:gd name="connsiteY8" fmla="*/ 190195 h 190194"/>
                  <a:gd name="connsiteX9" fmla="*/ 701237 w 865306"/>
                  <a:gd name="connsiteY9" fmla="*/ 185155 h 190194"/>
                  <a:gd name="connsiteX10" fmla="*/ 860237 w 865306"/>
                  <a:gd name="connsiteY10" fmla="*/ 29007 h 190194"/>
                  <a:gd name="connsiteX11" fmla="*/ 860459 w 865306"/>
                  <a:gd name="connsiteY11" fmla="*/ 5070 h 190194"/>
                  <a:gd name="connsiteX12" fmla="*/ 848065 w 865306"/>
                  <a:gd name="connsiteY12" fmla="*/ 3 h 190194"/>
                  <a:gd name="connsiteX13" fmla="*/ 156908 w 865306"/>
                  <a:gd name="connsiteY13" fmla="*/ 106225 h 190194"/>
                  <a:gd name="connsiteX14" fmla="*/ 149015 w 865306"/>
                  <a:gd name="connsiteY14" fmla="*/ 114118 h 190194"/>
                  <a:gd name="connsiteX15" fmla="*/ 117253 w 865306"/>
                  <a:gd name="connsiteY15" fmla="*/ 114118 h 190194"/>
                  <a:gd name="connsiteX16" fmla="*/ 109360 w 865306"/>
                  <a:gd name="connsiteY16" fmla="*/ 106225 h 190194"/>
                  <a:gd name="connsiteX17" fmla="*/ 109360 w 865306"/>
                  <a:gd name="connsiteY17" fmla="*/ 74463 h 190194"/>
                  <a:gd name="connsiteX18" fmla="*/ 117253 w 865306"/>
                  <a:gd name="connsiteY18" fmla="*/ 66570 h 190194"/>
                  <a:gd name="connsiteX19" fmla="*/ 149015 w 865306"/>
                  <a:gd name="connsiteY19" fmla="*/ 66570 h 190194"/>
                  <a:gd name="connsiteX20" fmla="*/ 156908 w 865306"/>
                  <a:gd name="connsiteY20" fmla="*/ 74463 h 190194"/>
                  <a:gd name="connsiteX21" fmla="*/ 156908 w 865306"/>
                  <a:gd name="connsiteY21" fmla="*/ 106225 h 190194"/>
                  <a:gd name="connsiteX22" fmla="*/ 261514 w 865306"/>
                  <a:gd name="connsiteY22" fmla="*/ 106225 h 190194"/>
                  <a:gd name="connsiteX23" fmla="*/ 253621 w 865306"/>
                  <a:gd name="connsiteY23" fmla="*/ 114118 h 190194"/>
                  <a:gd name="connsiteX24" fmla="*/ 221859 w 865306"/>
                  <a:gd name="connsiteY24" fmla="*/ 114118 h 190194"/>
                  <a:gd name="connsiteX25" fmla="*/ 213966 w 865306"/>
                  <a:gd name="connsiteY25" fmla="*/ 106225 h 190194"/>
                  <a:gd name="connsiteX26" fmla="*/ 213966 w 865306"/>
                  <a:gd name="connsiteY26" fmla="*/ 74463 h 190194"/>
                  <a:gd name="connsiteX27" fmla="*/ 221859 w 865306"/>
                  <a:gd name="connsiteY27" fmla="*/ 66570 h 190194"/>
                  <a:gd name="connsiteX28" fmla="*/ 253621 w 865306"/>
                  <a:gd name="connsiteY28" fmla="*/ 66570 h 190194"/>
                  <a:gd name="connsiteX29" fmla="*/ 261514 w 865306"/>
                  <a:gd name="connsiteY29" fmla="*/ 74463 h 190194"/>
                  <a:gd name="connsiteX30" fmla="*/ 261514 w 865306"/>
                  <a:gd name="connsiteY30" fmla="*/ 106225 h 190194"/>
                  <a:gd name="connsiteX31" fmla="*/ 366119 w 865306"/>
                  <a:gd name="connsiteY31" fmla="*/ 106225 h 190194"/>
                  <a:gd name="connsiteX32" fmla="*/ 358226 w 865306"/>
                  <a:gd name="connsiteY32" fmla="*/ 114118 h 190194"/>
                  <a:gd name="connsiteX33" fmla="*/ 326464 w 865306"/>
                  <a:gd name="connsiteY33" fmla="*/ 114118 h 190194"/>
                  <a:gd name="connsiteX34" fmla="*/ 318571 w 865306"/>
                  <a:gd name="connsiteY34" fmla="*/ 106225 h 190194"/>
                  <a:gd name="connsiteX35" fmla="*/ 318571 w 865306"/>
                  <a:gd name="connsiteY35" fmla="*/ 74463 h 190194"/>
                  <a:gd name="connsiteX36" fmla="*/ 326464 w 865306"/>
                  <a:gd name="connsiteY36" fmla="*/ 66570 h 190194"/>
                  <a:gd name="connsiteX37" fmla="*/ 358226 w 865306"/>
                  <a:gd name="connsiteY37" fmla="*/ 66570 h 190194"/>
                  <a:gd name="connsiteX38" fmla="*/ 366119 w 865306"/>
                  <a:gd name="connsiteY38" fmla="*/ 74463 h 190194"/>
                  <a:gd name="connsiteX39" fmla="*/ 366119 w 865306"/>
                  <a:gd name="connsiteY39" fmla="*/ 106225 h 190194"/>
                  <a:gd name="connsiteX40" fmla="*/ 470724 w 865306"/>
                  <a:gd name="connsiteY40" fmla="*/ 106225 h 190194"/>
                  <a:gd name="connsiteX41" fmla="*/ 462831 w 865306"/>
                  <a:gd name="connsiteY41" fmla="*/ 114118 h 190194"/>
                  <a:gd name="connsiteX42" fmla="*/ 431069 w 865306"/>
                  <a:gd name="connsiteY42" fmla="*/ 114118 h 190194"/>
                  <a:gd name="connsiteX43" fmla="*/ 423176 w 865306"/>
                  <a:gd name="connsiteY43" fmla="*/ 106225 h 190194"/>
                  <a:gd name="connsiteX44" fmla="*/ 423176 w 865306"/>
                  <a:gd name="connsiteY44" fmla="*/ 74463 h 190194"/>
                  <a:gd name="connsiteX45" fmla="*/ 431069 w 865306"/>
                  <a:gd name="connsiteY45" fmla="*/ 66570 h 190194"/>
                  <a:gd name="connsiteX46" fmla="*/ 462831 w 865306"/>
                  <a:gd name="connsiteY46" fmla="*/ 66570 h 190194"/>
                  <a:gd name="connsiteX47" fmla="*/ 470724 w 865306"/>
                  <a:gd name="connsiteY47" fmla="*/ 74463 h 190194"/>
                  <a:gd name="connsiteX48" fmla="*/ 470724 w 865306"/>
                  <a:gd name="connsiteY48" fmla="*/ 106225 h 190194"/>
                  <a:gd name="connsiteX49" fmla="*/ 575330 w 865306"/>
                  <a:gd name="connsiteY49" fmla="*/ 106225 h 190194"/>
                  <a:gd name="connsiteX50" fmla="*/ 567437 w 865306"/>
                  <a:gd name="connsiteY50" fmla="*/ 114118 h 190194"/>
                  <a:gd name="connsiteX51" fmla="*/ 535675 w 865306"/>
                  <a:gd name="connsiteY51" fmla="*/ 114118 h 190194"/>
                  <a:gd name="connsiteX52" fmla="*/ 527782 w 865306"/>
                  <a:gd name="connsiteY52" fmla="*/ 106225 h 190194"/>
                  <a:gd name="connsiteX53" fmla="*/ 527782 w 865306"/>
                  <a:gd name="connsiteY53" fmla="*/ 74463 h 190194"/>
                  <a:gd name="connsiteX54" fmla="*/ 535675 w 865306"/>
                  <a:gd name="connsiteY54" fmla="*/ 66570 h 190194"/>
                  <a:gd name="connsiteX55" fmla="*/ 567437 w 865306"/>
                  <a:gd name="connsiteY55" fmla="*/ 66570 h 190194"/>
                  <a:gd name="connsiteX56" fmla="*/ 575330 w 865306"/>
                  <a:gd name="connsiteY56" fmla="*/ 74463 h 190194"/>
                  <a:gd name="connsiteX57" fmla="*/ 575330 w 865306"/>
                  <a:gd name="connsiteY57" fmla="*/ 106225 h 190194"/>
                  <a:gd name="connsiteX58" fmla="*/ 679935 w 865306"/>
                  <a:gd name="connsiteY58" fmla="*/ 106225 h 190194"/>
                  <a:gd name="connsiteX59" fmla="*/ 672042 w 865306"/>
                  <a:gd name="connsiteY59" fmla="*/ 114118 h 190194"/>
                  <a:gd name="connsiteX60" fmla="*/ 640280 w 865306"/>
                  <a:gd name="connsiteY60" fmla="*/ 114118 h 190194"/>
                  <a:gd name="connsiteX61" fmla="*/ 632387 w 865306"/>
                  <a:gd name="connsiteY61" fmla="*/ 106225 h 190194"/>
                  <a:gd name="connsiteX62" fmla="*/ 632387 w 865306"/>
                  <a:gd name="connsiteY62" fmla="*/ 74463 h 190194"/>
                  <a:gd name="connsiteX63" fmla="*/ 640280 w 865306"/>
                  <a:gd name="connsiteY63" fmla="*/ 66570 h 190194"/>
                  <a:gd name="connsiteX64" fmla="*/ 672042 w 865306"/>
                  <a:gd name="connsiteY64" fmla="*/ 66570 h 190194"/>
                  <a:gd name="connsiteX65" fmla="*/ 679935 w 865306"/>
                  <a:gd name="connsiteY65" fmla="*/ 74463 h 190194"/>
                  <a:gd name="connsiteX66" fmla="*/ 679935 w 865306"/>
                  <a:gd name="connsiteY66" fmla="*/ 106225 h 19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865306" h="190194" fill="none" extrusionOk="0">
                    <a:moveTo>
                      <a:pt x="848065" y="3"/>
                    </a:moveTo>
                    <a:cubicBezTo>
                      <a:pt x="686672" y="39334"/>
                      <a:pt x="579782" y="-25264"/>
                      <a:pt x="440994" y="3"/>
                    </a:cubicBezTo>
                    <a:cubicBezTo>
                      <a:pt x="302206" y="25270"/>
                      <a:pt x="173582" y="-40564"/>
                      <a:pt x="17307" y="3"/>
                    </a:cubicBezTo>
                    <a:cubicBezTo>
                      <a:pt x="7350" y="-796"/>
                      <a:pt x="2105" y="8294"/>
                      <a:pt x="1" y="16929"/>
                    </a:cubicBezTo>
                    <a:cubicBezTo>
                      <a:pt x="0" y="16951"/>
                      <a:pt x="1" y="16992"/>
                      <a:pt x="0" y="17025"/>
                    </a:cubicBezTo>
                    <a:cubicBezTo>
                      <a:pt x="28034" y="85684"/>
                      <a:pt x="20165" y="143338"/>
                      <a:pt x="38038" y="173172"/>
                    </a:cubicBezTo>
                    <a:cubicBezTo>
                      <a:pt x="36786" y="183256"/>
                      <a:pt x="43648" y="189847"/>
                      <a:pt x="54965" y="190195"/>
                    </a:cubicBezTo>
                    <a:cubicBezTo>
                      <a:pt x="198395" y="181714"/>
                      <a:pt x="224645" y="218793"/>
                      <a:pt x="378307" y="190195"/>
                    </a:cubicBezTo>
                    <a:cubicBezTo>
                      <a:pt x="531969" y="161597"/>
                      <a:pt x="537183" y="217370"/>
                      <a:pt x="688969" y="190195"/>
                    </a:cubicBezTo>
                    <a:cubicBezTo>
                      <a:pt x="693560" y="190691"/>
                      <a:pt x="698014" y="188742"/>
                      <a:pt x="701237" y="185155"/>
                    </a:cubicBezTo>
                    <a:cubicBezTo>
                      <a:pt x="719349" y="139401"/>
                      <a:pt x="832783" y="93005"/>
                      <a:pt x="860237" y="29007"/>
                    </a:cubicBezTo>
                    <a:cubicBezTo>
                      <a:pt x="868107" y="21451"/>
                      <a:pt x="866709" y="12760"/>
                      <a:pt x="860459" y="5070"/>
                    </a:cubicBezTo>
                    <a:cubicBezTo>
                      <a:pt x="857515" y="604"/>
                      <a:pt x="852490" y="-934"/>
                      <a:pt x="848065" y="3"/>
                    </a:cubicBezTo>
                    <a:close/>
                    <a:moveTo>
                      <a:pt x="156908" y="106225"/>
                    </a:moveTo>
                    <a:cubicBezTo>
                      <a:pt x="156693" y="109613"/>
                      <a:pt x="153048" y="114249"/>
                      <a:pt x="149015" y="114118"/>
                    </a:cubicBezTo>
                    <a:cubicBezTo>
                      <a:pt x="137242" y="116310"/>
                      <a:pt x="131433" y="111181"/>
                      <a:pt x="117253" y="114118"/>
                    </a:cubicBezTo>
                    <a:cubicBezTo>
                      <a:pt x="112463" y="114089"/>
                      <a:pt x="109565" y="110063"/>
                      <a:pt x="109360" y="106225"/>
                    </a:cubicBezTo>
                    <a:cubicBezTo>
                      <a:pt x="107966" y="97589"/>
                      <a:pt x="109772" y="84744"/>
                      <a:pt x="109360" y="74463"/>
                    </a:cubicBezTo>
                    <a:cubicBezTo>
                      <a:pt x="110054" y="70562"/>
                      <a:pt x="113130" y="66704"/>
                      <a:pt x="117253" y="66570"/>
                    </a:cubicBezTo>
                    <a:cubicBezTo>
                      <a:pt x="131571" y="62763"/>
                      <a:pt x="138792" y="69256"/>
                      <a:pt x="149015" y="66570"/>
                    </a:cubicBezTo>
                    <a:cubicBezTo>
                      <a:pt x="153683" y="66330"/>
                      <a:pt x="157995" y="70202"/>
                      <a:pt x="156908" y="74463"/>
                    </a:cubicBezTo>
                    <a:cubicBezTo>
                      <a:pt x="158140" y="89827"/>
                      <a:pt x="153446" y="96476"/>
                      <a:pt x="156908" y="106225"/>
                    </a:cubicBezTo>
                    <a:close/>
                    <a:moveTo>
                      <a:pt x="261514" y="106225"/>
                    </a:moveTo>
                    <a:cubicBezTo>
                      <a:pt x="261997" y="110611"/>
                      <a:pt x="258886" y="114915"/>
                      <a:pt x="253621" y="114118"/>
                    </a:cubicBezTo>
                    <a:cubicBezTo>
                      <a:pt x="246454" y="115436"/>
                      <a:pt x="237193" y="112972"/>
                      <a:pt x="221859" y="114118"/>
                    </a:cubicBezTo>
                    <a:cubicBezTo>
                      <a:pt x="217663" y="114218"/>
                      <a:pt x="215235" y="110697"/>
                      <a:pt x="213966" y="106225"/>
                    </a:cubicBezTo>
                    <a:cubicBezTo>
                      <a:pt x="211942" y="90963"/>
                      <a:pt x="215180" y="88251"/>
                      <a:pt x="213966" y="74463"/>
                    </a:cubicBezTo>
                    <a:cubicBezTo>
                      <a:pt x="213928" y="69323"/>
                      <a:pt x="217703" y="66279"/>
                      <a:pt x="221859" y="66570"/>
                    </a:cubicBezTo>
                    <a:cubicBezTo>
                      <a:pt x="237138" y="62929"/>
                      <a:pt x="242337" y="70125"/>
                      <a:pt x="253621" y="66570"/>
                    </a:cubicBezTo>
                    <a:cubicBezTo>
                      <a:pt x="258024" y="66788"/>
                      <a:pt x="262463" y="70818"/>
                      <a:pt x="261514" y="74463"/>
                    </a:cubicBezTo>
                    <a:cubicBezTo>
                      <a:pt x="264388" y="86324"/>
                      <a:pt x="258635" y="94945"/>
                      <a:pt x="261514" y="106225"/>
                    </a:cubicBezTo>
                    <a:close/>
                    <a:moveTo>
                      <a:pt x="366119" y="106225"/>
                    </a:moveTo>
                    <a:cubicBezTo>
                      <a:pt x="366172" y="110672"/>
                      <a:pt x="362586" y="114437"/>
                      <a:pt x="358226" y="114118"/>
                    </a:cubicBezTo>
                    <a:cubicBezTo>
                      <a:pt x="344427" y="115086"/>
                      <a:pt x="340881" y="111266"/>
                      <a:pt x="326464" y="114118"/>
                    </a:cubicBezTo>
                    <a:cubicBezTo>
                      <a:pt x="321825" y="113763"/>
                      <a:pt x="318690" y="111792"/>
                      <a:pt x="318571" y="106225"/>
                    </a:cubicBezTo>
                    <a:cubicBezTo>
                      <a:pt x="318259" y="93437"/>
                      <a:pt x="321192" y="87128"/>
                      <a:pt x="318571" y="74463"/>
                    </a:cubicBezTo>
                    <a:cubicBezTo>
                      <a:pt x="318654" y="69267"/>
                      <a:pt x="321223" y="65952"/>
                      <a:pt x="326464" y="66570"/>
                    </a:cubicBezTo>
                    <a:cubicBezTo>
                      <a:pt x="334486" y="65078"/>
                      <a:pt x="349098" y="69868"/>
                      <a:pt x="358226" y="66570"/>
                    </a:cubicBezTo>
                    <a:cubicBezTo>
                      <a:pt x="362505" y="67781"/>
                      <a:pt x="366045" y="69732"/>
                      <a:pt x="366119" y="74463"/>
                    </a:cubicBezTo>
                    <a:cubicBezTo>
                      <a:pt x="367574" y="90343"/>
                      <a:pt x="364254" y="98193"/>
                      <a:pt x="366119" y="106225"/>
                    </a:cubicBezTo>
                    <a:close/>
                    <a:moveTo>
                      <a:pt x="470724" y="106225"/>
                    </a:moveTo>
                    <a:cubicBezTo>
                      <a:pt x="471075" y="110453"/>
                      <a:pt x="466719" y="114425"/>
                      <a:pt x="462831" y="114118"/>
                    </a:cubicBezTo>
                    <a:cubicBezTo>
                      <a:pt x="455657" y="114759"/>
                      <a:pt x="445477" y="112912"/>
                      <a:pt x="431069" y="114118"/>
                    </a:cubicBezTo>
                    <a:cubicBezTo>
                      <a:pt x="426978" y="113866"/>
                      <a:pt x="422647" y="111426"/>
                      <a:pt x="423176" y="106225"/>
                    </a:cubicBezTo>
                    <a:cubicBezTo>
                      <a:pt x="422947" y="91666"/>
                      <a:pt x="425777" y="82597"/>
                      <a:pt x="423176" y="74463"/>
                    </a:cubicBezTo>
                    <a:cubicBezTo>
                      <a:pt x="422732" y="69933"/>
                      <a:pt x="426531" y="66807"/>
                      <a:pt x="431069" y="66570"/>
                    </a:cubicBezTo>
                    <a:cubicBezTo>
                      <a:pt x="442857" y="62919"/>
                      <a:pt x="448771" y="70230"/>
                      <a:pt x="462831" y="66570"/>
                    </a:cubicBezTo>
                    <a:cubicBezTo>
                      <a:pt x="467432" y="66340"/>
                      <a:pt x="470382" y="69974"/>
                      <a:pt x="470724" y="74463"/>
                    </a:cubicBezTo>
                    <a:cubicBezTo>
                      <a:pt x="474043" y="90203"/>
                      <a:pt x="469823" y="98738"/>
                      <a:pt x="470724" y="106225"/>
                    </a:cubicBezTo>
                    <a:close/>
                    <a:moveTo>
                      <a:pt x="575330" y="106225"/>
                    </a:moveTo>
                    <a:cubicBezTo>
                      <a:pt x="575130" y="111104"/>
                      <a:pt x="571451" y="114641"/>
                      <a:pt x="567437" y="114118"/>
                    </a:cubicBezTo>
                    <a:cubicBezTo>
                      <a:pt x="560668" y="116481"/>
                      <a:pt x="545383" y="113291"/>
                      <a:pt x="535675" y="114118"/>
                    </a:cubicBezTo>
                    <a:cubicBezTo>
                      <a:pt x="531560" y="113783"/>
                      <a:pt x="528614" y="111292"/>
                      <a:pt x="527782" y="106225"/>
                    </a:cubicBezTo>
                    <a:cubicBezTo>
                      <a:pt x="525406" y="94396"/>
                      <a:pt x="527931" y="86452"/>
                      <a:pt x="527782" y="74463"/>
                    </a:cubicBezTo>
                    <a:cubicBezTo>
                      <a:pt x="527760" y="69941"/>
                      <a:pt x="531003" y="66457"/>
                      <a:pt x="535675" y="66570"/>
                    </a:cubicBezTo>
                    <a:cubicBezTo>
                      <a:pt x="548610" y="65045"/>
                      <a:pt x="557412" y="69626"/>
                      <a:pt x="567437" y="66570"/>
                    </a:cubicBezTo>
                    <a:cubicBezTo>
                      <a:pt x="572712" y="65725"/>
                      <a:pt x="574709" y="70960"/>
                      <a:pt x="575330" y="74463"/>
                    </a:cubicBezTo>
                    <a:cubicBezTo>
                      <a:pt x="575447" y="81953"/>
                      <a:pt x="574045" y="93254"/>
                      <a:pt x="575330" y="106225"/>
                    </a:cubicBezTo>
                    <a:close/>
                    <a:moveTo>
                      <a:pt x="679935" y="106225"/>
                    </a:moveTo>
                    <a:cubicBezTo>
                      <a:pt x="679491" y="110184"/>
                      <a:pt x="677416" y="113892"/>
                      <a:pt x="672042" y="114118"/>
                    </a:cubicBezTo>
                    <a:cubicBezTo>
                      <a:pt x="663311" y="117174"/>
                      <a:pt x="647254" y="113441"/>
                      <a:pt x="640280" y="114118"/>
                    </a:cubicBezTo>
                    <a:cubicBezTo>
                      <a:pt x="635071" y="113614"/>
                      <a:pt x="632085" y="109570"/>
                      <a:pt x="632387" y="106225"/>
                    </a:cubicBezTo>
                    <a:cubicBezTo>
                      <a:pt x="628650" y="94042"/>
                      <a:pt x="635403" y="85027"/>
                      <a:pt x="632387" y="74463"/>
                    </a:cubicBezTo>
                    <a:cubicBezTo>
                      <a:pt x="632159" y="68987"/>
                      <a:pt x="635727" y="67083"/>
                      <a:pt x="640280" y="66570"/>
                    </a:cubicBezTo>
                    <a:cubicBezTo>
                      <a:pt x="651649" y="64479"/>
                      <a:pt x="663820" y="68723"/>
                      <a:pt x="672042" y="66570"/>
                    </a:cubicBezTo>
                    <a:cubicBezTo>
                      <a:pt x="676339" y="66324"/>
                      <a:pt x="679310" y="69449"/>
                      <a:pt x="679935" y="74463"/>
                    </a:cubicBezTo>
                    <a:cubicBezTo>
                      <a:pt x="681683" y="83233"/>
                      <a:pt x="677625" y="93252"/>
                      <a:pt x="679935" y="106225"/>
                    </a:cubicBezTo>
                    <a:close/>
                  </a:path>
                  <a:path w="865306" h="190194" stroke="0" extrusionOk="0">
                    <a:moveTo>
                      <a:pt x="848065" y="3"/>
                    </a:moveTo>
                    <a:cubicBezTo>
                      <a:pt x="732836" y="28530"/>
                      <a:pt x="647404" y="-45544"/>
                      <a:pt x="449301" y="3"/>
                    </a:cubicBezTo>
                    <a:cubicBezTo>
                      <a:pt x="251198" y="45550"/>
                      <a:pt x="209516" y="-6133"/>
                      <a:pt x="17307" y="3"/>
                    </a:cubicBezTo>
                    <a:cubicBezTo>
                      <a:pt x="8169" y="-543"/>
                      <a:pt x="2468" y="8559"/>
                      <a:pt x="1" y="16929"/>
                    </a:cubicBezTo>
                    <a:cubicBezTo>
                      <a:pt x="-4" y="16950"/>
                      <a:pt x="-2" y="16995"/>
                      <a:pt x="0" y="17025"/>
                    </a:cubicBezTo>
                    <a:cubicBezTo>
                      <a:pt x="31404" y="70091"/>
                      <a:pt x="6818" y="111009"/>
                      <a:pt x="38038" y="173172"/>
                    </a:cubicBezTo>
                    <a:cubicBezTo>
                      <a:pt x="40001" y="182848"/>
                      <a:pt x="44033" y="189523"/>
                      <a:pt x="54965" y="190195"/>
                    </a:cubicBezTo>
                    <a:cubicBezTo>
                      <a:pt x="179922" y="182132"/>
                      <a:pt x="269414" y="197995"/>
                      <a:pt x="384647" y="190195"/>
                    </a:cubicBezTo>
                    <a:cubicBezTo>
                      <a:pt x="499880" y="182395"/>
                      <a:pt x="592697" y="199344"/>
                      <a:pt x="688969" y="190195"/>
                    </a:cubicBezTo>
                    <a:cubicBezTo>
                      <a:pt x="693851" y="190424"/>
                      <a:pt x="698524" y="189365"/>
                      <a:pt x="701237" y="185155"/>
                    </a:cubicBezTo>
                    <a:cubicBezTo>
                      <a:pt x="733550" y="124419"/>
                      <a:pt x="800669" y="112010"/>
                      <a:pt x="860237" y="29007"/>
                    </a:cubicBezTo>
                    <a:cubicBezTo>
                      <a:pt x="869507" y="21426"/>
                      <a:pt x="866385" y="13795"/>
                      <a:pt x="860459" y="5070"/>
                    </a:cubicBezTo>
                    <a:cubicBezTo>
                      <a:pt x="857884" y="1151"/>
                      <a:pt x="852590" y="972"/>
                      <a:pt x="848065" y="3"/>
                    </a:cubicBezTo>
                    <a:close/>
                    <a:moveTo>
                      <a:pt x="156908" y="106225"/>
                    </a:moveTo>
                    <a:cubicBezTo>
                      <a:pt x="156458" y="111488"/>
                      <a:pt x="153671" y="113628"/>
                      <a:pt x="149015" y="114118"/>
                    </a:cubicBezTo>
                    <a:cubicBezTo>
                      <a:pt x="135514" y="117900"/>
                      <a:pt x="126253" y="112852"/>
                      <a:pt x="117253" y="114118"/>
                    </a:cubicBezTo>
                    <a:cubicBezTo>
                      <a:pt x="113296" y="114120"/>
                      <a:pt x="110151" y="109870"/>
                      <a:pt x="109360" y="106225"/>
                    </a:cubicBezTo>
                    <a:cubicBezTo>
                      <a:pt x="107720" y="99205"/>
                      <a:pt x="110499" y="85950"/>
                      <a:pt x="109360" y="74463"/>
                    </a:cubicBezTo>
                    <a:cubicBezTo>
                      <a:pt x="108644" y="70970"/>
                      <a:pt x="113324" y="66922"/>
                      <a:pt x="117253" y="66570"/>
                    </a:cubicBezTo>
                    <a:cubicBezTo>
                      <a:pt x="128587" y="66000"/>
                      <a:pt x="135052" y="67828"/>
                      <a:pt x="149015" y="66570"/>
                    </a:cubicBezTo>
                    <a:cubicBezTo>
                      <a:pt x="153481" y="66761"/>
                      <a:pt x="156891" y="70720"/>
                      <a:pt x="156908" y="74463"/>
                    </a:cubicBezTo>
                    <a:cubicBezTo>
                      <a:pt x="157755" y="86510"/>
                      <a:pt x="155374" y="96156"/>
                      <a:pt x="156908" y="106225"/>
                    </a:cubicBezTo>
                    <a:close/>
                    <a:moveTo>
                      <a:pt x="261514" y="106225"/>
                    </a:moveTo>
                    <a:cubicBezTo>
                      <a:pt x="262083" y="109515"/>
                      <a:pt x="258404" y="114630"/>
                      <a:pt x="253621" y="114118"/>
                    </a:cubicBezTo>
                    <a:cubicBezTo>
                      <a:pt x="240198" y="115234"/>
                      <a:pt x="232041" y="113962"/>
                      <a:pt x="221859" y="114118"/>
                    </a:cubicBezTo>
                    <a:cubicBezTo>
                      <a:pt x="217484" y="113885"/>
                      <a:pt x="213554" y="109528"/>
                      <a:pt x="213966" y="106225"/>
                    </a:cubicBezTo>
                    <a:cubicBezTo>
                      <a:pt x="213244" y="97531"/>
                      <a:pt x="216501" y="86776"/>
                      <a:pt x="213966" y="74463"/>
                    </a:cubicBezTo>
                    <a:cubicBezTo>
                      <a:pt x="213344" y="70727"/>
                      <a:pt x="217849" y="67174"/>
                      <a:pt x="221859" y="66570"/>
                    </a:cubicBezTo>
                    <a:cubicBezTo>
                      <a:pt x="229746" y="64263"/>
                      <a:pt x="243911" y="67622"/>
                      <a:pt x="253621" y="66570"/>
                    </a:cubicBezTo>
                    <a:cubicBezTo>
                      <a:pt x="258814" y="66706"/>
                      <a:pt x="260803" y="70411"/>
                      <a:pt x="261514" y="74463"/>
                    </a:cubicBezTo>
                    <a:cubicBezTo>
                      <a:pt x="263077" y="81955"/>
                      <a:pt x="260117" y="97359"/>
                      <a:pt x="261514" y="106225"/>
                    </a:cubicBezTo>
                    <a:close/>
                    <a:moveTo>
                      <a:pt x="366119" y="106225"/>
                    </a:moveTo>
                    <a:cubicBezTo>
                      <a:pt x="366200" y="111221"/>
                      <a:pt x="362468" y="115188"/>
                      <a:pt x="358226" y="114118"/>
                    </a:cubicBezTo>
                    <a:cubicBezTo>
                      <a:pt x="344745" y="115307"/>
                      <a:pt x="338729" y="113987"/>
                      <a:pt x="326464" y="114118"/>
                    </a:cubicBezTo>
                    <a:cubicBezTo>
                      <a:pt x="322329" y="113411"/>
                      <a:pt x="318979" y="111437"/>
                      <a:pt x="318571" y="106225"/>
                    </a:cubicBezTo>
                    <a:cubicBezTo>
                      <a:pt x="316578" y="94531"/>
                      <a:pt x="320183" y="83815"/>
                      <a:pt x="318571" y="74463"/>
                    </a:cubicBezTo>
                    <a:cubicBezTo>
                      <a:pt x="319114" y="71218"/>
                      <a:pt x="322498" y="67335"/>
                      <a:pt x="326464" y="66570"/>
                    </a:cubicBezTo>
                    <a:cubicBezTo>
                      <a:pt x="333447" y="66165"/>
                      <a:pt x="343189" y="69657"/>
                      <a:pt x="358226" y="66570"/>
                    </a:cubicBezTo>
                    <a:cubicBezTo>
                      <a:pt x="362935" y="65312"/>
                      <a:pt x="365642" y="70655"/>
                      <a:pt x="366119" y="74463"/>
                    </a:cubicBezTo>
                    <a:cubicBezTo>
                      <a:pt x="369145" y="81835"/>
                      <a:pt x="365841" y="90760"/>
                      <a:pt x="366119" y="106225"/>
                    </a:cubicBezTo>
                    <a:close/>
                    <a:moveTo>
                      <a:pt x="470724" y="106225"/>
                    </a:moveTo>
                    <a:cubicBezTo>
                      <a:pt x="470857" y="110075"/>
                      <a:pt x="466445" y="113724"/>
                      <a:pt x="462831" y="114118"/>
                    </a:cubicBezTo>
                    <a:cubicBezTo>
                      <a:pt x="447988" y="115695"/>
                      <a:pt x="440557" y="113139"/>
                      <a:pt x="431069" y="114118"/>
                    </a:cubicBezTo>
                    <a:cubicBezTo>
                      <a:pt x="426815" y="113808"/>
                      <a:pt x="423037" y="110696"/>
                      <a:pt x="423176" y="106225"/>
                    </a:cubicBezTo>
                    <a:cubicBezTo>
                      <a:pt x="422420" y="96062"/>
                      <a:pt x="425733" y="82182"/>
                      <a:pt x="423176" y="74463"/>
                    </a:cubicBezTo>
                    <a:cubicBezTo>
                      <a:pt x="422028" y="70171"/>
                      <a:pt x="427334" y="66667"/>
                      <a:pt x="431069" y="66570"/>
                    </a:cubicBezTo>
                    <a:cubicBezTo>
                      <a:pt x="438743" y="65218"/>
                      <a:pt x="451232" y="68369"/>
                      <a:pt x="462831" y="66570"/>
                    </a:cubicBezTo>
                    <a:cubicBezTo>
                      <a:pt x="467646" y="67027"/>
                      <a:pt x="470349" y="70393"/>
                      <a:pt x="470724" y="74463"/>
                    </a:cubicBezTo>
                    <a:cubicBezTo>
                      <a:pt x="472764" y="83450"/>
                      <a:pt x="468197" y="96170"/>
                      <a:pt x="470724" y="106225"/>
                    </a:cubicBezTo>
                    <a:close/>
                    <a:moveTo>
                      <a:pt x="575330" y="106225"/>
                    </a:moveTo>
                    <a:cubicBezTo>
                      <a:pt x="574877" y="109919"/>
                      <a:pt x="570776" y="114797"/>
                      <a:pt x="567437" y="114118"/>
                    </a:cubicBezTo>
                    <a:cubicBezTo>
                      <a:pt x="554518" y="114533"/>
                      <a:pt x="550438" y="110775"/>
                      <a:pt x="535675" y="114118"/>
                    </a:cubicBezTo>
                    <a:cubicBezTo>
                      <a:pt x="531391" y="114301"/>
                      <a:pt x="527597" y="109470"/>
                      <a:pt x="527782" y="106225"/>
                    </a:cubicBezTo>
                    <a:cubicBezTo>
                      <a:pt x="525123" y="94442"/>
                      <a:pt x="529200" y="82620"/>
                      <a:pt x="527782" y="74463"/>
                    </a:cubicBezTo>
                    <a:cubicBezTo>
                      <a:pt x="527616" y="70343"/>
                      <a:pt x="531594" y="66692"/>
                      <a:pt x="535675" y="66570"/>
                    </a:cubicBezTo>
                    <a:cubicBezTo>
                      <a:pt x="545078" y="64204"/>
                      <a:pt x="552836" y="69111"/>
                      <a:pt x="567437" y="66570"/>
                    </a:cubicBezTo>
                    <a:cubicBezTo>
                      <a:pt x="572002" y="66707"/>
                      <a:pt x="575810" y="71220"/>
                      <a:pt x="575330" y="74463"/>
                    </a:cubicBezTo>
                    <a:cubicBezTo>
                      <a:pt x="575512" y="84753"/>
                      <a:pt x="571890" y="93153"/>
                      <a:pt x="575330" y="106225"/>
                    </a:cubicBezTo>
                    <a:close/>
                    <a:moveTo>
                      <a:pt x="679935" y="106225"/>
                    </a:moveTo>
                    <a:cubicBezTo>
                      <a:pt x="680495" y="110655"/>
                      <a:pt x="675530" y="114057"/>
                      <a:pt x="672042" y="114118"/>
                    </a:cubicBezTo>
                    <a:cubicBezTo>
                      <a:pt x="661825" y="116521"/>
                      <a:pt x="646985" y="110977"/>
                      <a:pt x="640280" y="114118"/>
                    </a:cubicBezTo>
                    <a:cubicBezTo>
                      <a:pt x="636522" y="113488"/>
                      <a:pt x="631900" y="110541"/>
                      <a:pt x="632387" y="106225"/>
                    </a:cubicBezTo>
                    <a:cubicBezTo>
                      <a:pt x="629725" y="99625"/>
                      <a:pt x="632714" y="87625"/>
                      <a:pt x="632387" y="74463"/>
                    </a:cubicBezTo>
                    <a:cubicBezTo>
                      <a:pt x="632989" y="70055"/>
                      <a:pt x="635225" y="66642"/>
                      <a:pt x="640280" y="66570"/>
                    </a:cubicBezTo>
                    <a:cubicBezTo>
                      <a:pt x="653199" y="62838"/>
                      <a:pt x="658037" y="69274"/>
                      <a:pt x="672042" y="66570"/>
                    </a:cubicBezTo>
                    <a:cubicBezTo>
                      <a:pt x="676013" y="67139"/>
                      <a:pt x="680149" y="70076"/>
                      <a:pt x="679935" y="74463"/>
                    </a:cubicBezTo>
                    <a:cubicBezTo>
                      <a:pt x="680351" y="85017"/>
                      <a:pt x="676712" y="99071"/>
                      <a:pt x="679935" y="106225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2954415731">
                      <a:custGeom>
                        <a:avLst/>
                        <a:gdLst>
                          <a:gd name="connsiteX0" fmla="*/ 848065 w 865306"/>
                          <a:gd name="connsiteY0" fmla="*/ 3 h 190194"/>
                          <a:gd name="connsiteX1" fmla="*/ 17307 w 865306"/>
                          <a:gd name="connsiteY1" fmla="*/ 3 h 190194"/>
                          <a:gd name="connsiteX2" fmla="*/ 1 w 865306"/>
                          <a:gd name="connsiteY2" fmla="*/ 16929 h 190194"/>
                          <a:gd name="connsiteX3" fmla="*/ 0 w 865306"/>
                          <a:gd name="connsiteY3" fmla="*/ 17025 h 190194"/>
                          <a:gd name="connsiteX4" fmla="*/ 38038 w 865306"/>
                          <a:gd name="connsiteY4" fmla="*/ 173172 h 190194"/>
                          <a:gd name="connsiteX5" fmla="*/ 54965 w 865306"/>
                          <a:gd name="connsiteY5" fmla="*/ 190195 h 190194"/>
                          <a:gd name="connsiteX6" fmla="*/ 688969 w 865306"/>
                          <a:gd name="connsiteY6" fmla="*/ 190195 h 190194"/>
                          <a:gd name="connsiteX7" fmla="*/ 701237 w 865306"/>
                          <a:gd name="connsiteY7" fmla="*/ 185155 h 190194"/>
                          <a:gd name="connsiteX8" fmla="*/ 860237 w 865306"/>
                          <a:gd name="connsiteY8" fmla="*/ 29007 h 190194"/>
                          <a:gd name="connsiteX9" fmla="*/ 860459 w 865306"/>
                          <a:gd name="connsiteY9" fmla="*/ 5070 h 190194"/>
                          <a:gd name="connsiteX10" fmla="*/ 848065 w 865306"/>
                          <a:gd name="connsiteY10" fmla="*/ 3 h 190194"/>
                          <a:gd name="connsiteX11" fmla="*/ 156908 w 865306"/>
                          <a:gd name="connsiteY11" fmla="*/ 106225 h 190194"/>
                          <a:gd name="connsiteX12" fmla="*/ 149015 w 865306"/>
                          <a:gd name="connsiteY12" fmla="*/ 114118 h 190194"/>
                          <a:gd name="connsiteX13" fmla="*/ 117253 w 865306"/>
                          <a:gd name="connsiteY13" fmla="*/ 114118 h 190194"/>
                          <a:gd name="connsiteX14" fmla="*/ 109360 w 865306"/>
                          <a:gd name="connsiteY14" fmla="*/ 106225 h 190194"/>
                          <a:gd name="connsiteX15" fmla="*/ 109360 w 865306"/>
                          <a:gd name="connsiteY15" fmla="*/ 74463 h 190194"/>
                          <a:gd name="connsiteX16" fmla="*/ 117253 w 865306"/>
                          <a:gd name="connsiteY16" fmla="*/ 66570 h 190194"/>
                          <a:gd name="connsiteX17" fmla="*/ 149015 w 865306"/>
                          <a:gd name="connsiteY17" fmla="*/ 66570 h 190194"/>
                          <a:gd name="connsiteX18" fmla="*/ 156908 w 865306"/>
                          <a:gd name="connsiteY18" fmla="*/ 74463 h 190194"/>
                          <a:gd name="connsiteX19" fmla="*/ 261514 w 865306"/>
                          <a:gd name="connsiteY19" fmla="*/ 106225 h 190194"/>
                          <a:gd name="connsiteX20" fmla="*/ 253621 w 865306"/>
                          <a:gd name="connsiteY20" fmla="*/ 114118 h 190194"/>
                          <a:gd name="connsiteX21" fmla="*/ 221859 w 865306"/>
                          <a:gd name="connsiteY21" fmla="*/ 114118 h 190194"/>
                          <a:gd name="connsiteX22" fmla="*/ 213966 w 865306"/>
                          <a:gd name="connsiteY22" fmla="*/ 106225 h 190194"/>
                          <a:gd name="connsiteX23" fmla="*/ 213966 w 865306"/>
                          <a:gd name="connsiteY23" fmla="*/ 74463 h 190194"/>
                          <a:gd name="connsiteX24" fmla="*/ 221859 w 865306"/>
                          <a:gd name="connsiteY24" fmla="*/ 66570 h 190194"/>
                          <a:gd name="connsiteX25" fmla="*/ 253621 w 865306"/>
                          <a:gd name="connsiteY25" fmla="*/ 66570 h 190194"/>
                          <a:gd name="connsiteX26" fmla="*/ 261514 w 865306"/>
                          <a:gd name="connsiteY26" fmla="*/ 74463 h 190194"/>
                          <a:gd name="connsiteX27" fmla="*/ 366119 w 865306"/>
                          <a:gd name="connsiteY27" fmla="*/ 106225 h 190194"/>
                          <a:gd name="connsiteX28" fmla="*/ 358226 w 865306"/>
                          <a:gd name="connsiteY28" fmla="*/ 114118 h 190194"/>
                          <a:gd name="connsiteX29" fmla="*/ 326464 w 865306"/>
                          <a:gd name="connsiteY29" fmla="*/ 114118 h 190194"/>
                          <a:gd name="connsiteX30" fmla="*/ 318571 w 865306"/>
                          <a:gd name="connsiteY30" fmla="*/ 106225 h 190194"/>
                          <a:gd name="connsiteX31" fmla="*/ 318571 w 865306"/>
                          <a:gd name="connsiteY31" fmla="*/ 74463 h 190194"/>
                          <a:gd name="connsiteX32" fmla="*/ 326464 w 865306"/>
                          <a:gd name="connsiteY32" fmla="*/ 66570 h 190194"/>
                          <a:gd name="connsiteX33" fmla="*/ 358226 w 865306"/>
                          <a:gd name="connsiteY33" fmla="*/ 66570 h 190194"/>
                          <a:gd name="connsiteX34" fmla="*/ 366119 w 865306"/>
                          <a:gd name="connsiteY34" fmla="*/ 74463 h 190194"/>
                          <a:gd name="connsiteX35" fmla="*/ 470724 w 865306"/>
                          <a:gd name="connsiteY35" fmla="*/ 106225 h 190194"/>
                          <a:gd name="connsiteX36" fmla="*/ 462831 w 865306"/>
                          <a:gd name="connsiteY36" fmla="*/ 114118 h 190194"/>
                          <a:gd name="connsiteX37" fmla="*/ 431069 w 865306"/>
                          <a:gd name="connsiteY37" fmla="*/ 114118 h 190194"/>
                          <a:gd name="connsiteX38" fmla="*/ 423176 w 865306"/>
                          <a:gd name="connsiteY38" fmla="*/ 106225 h 190194"/>
                          <a:gd name="connsiteX39" fmla="*/ 423176 w 865306"/>
                          <a:gd name="connsiteY39" fmla="*/ 74463 h 190194"/>
                          <a:gd name="connsiteX40" fmla="*/ 431069 w 865306"/>
                          <a:gd name="connsiteY40" fmla="*/ 66570 h 190194"/>
                          <a:gd name="connsiteX41" fmla="*/ 462831 w 865306"/>
                          <a:gd name="connsiteY41" fmla="*/ 66570 h 190194"/>
                          <a:gd name="connsiteX42" fmla="*/ 470724 w 865306"/>
                          <a:gd name="connsiteY42" fmla="*/ 74463 h 190194"/>
                          <a:gd name="connsiteX43" fmla="*/ 575330 w 865306"/>
                          <a:gd name="connsiteY43" fmla="*/ 106225 h 190194"/>
                          <a:gd name="connsiteX44" fmla="*/ 567437 w 865306"/>
                          <a:gd name="connsiteY44" fmla="*/ 114118 h 190194"/>
                          <a:gd name="connsiteX45" fmla="*/ 535675 w 865306"/>
                          <a:gd name="connsiteY45" fmla="*/ 114118 h 190194"/>
                          <a:gd name="connsiteX46" fmla="*/ 527782 w 865306"/>
                          <a:gd name="connsiteY46" fmla="*/ 106225 h 190194"/>
                          <a:gd name="connsiteX47" fmla="*/ 527782 w 865306"/>
                          <a:gd name="connsiteY47" fmla="*/ 74463 h 190194"/>
                          <a:gd name="connsiteX48" fmla="*/ 535675 w 865306"/>
                          <a:gd name="connsiteY48" fmla="*/ 66570 h 190194"/>
                          <a:gd name="connsiteX49" fmla="*/ 567437 w 865306"/>
                          <a:gd name="connsiteY49" fmla="*/ 66570 h 190194"/>
                          <a:gd name="connsiteX50" fmla="*/ 575330 w 865306"/>
                          <a:gd name="connsiteY50" fmla="*/ 74463 h 190194"/>
                          <a:gd name="connsiteX51" fmla="*/ 679935 w 865306"/>
                          <a:gd name="connsiteY51" fmla="*/ 106225 h 190194"/>
                          <a:gd name="connsiteX52" fmla="*/ 672042 w 865306"/>
                          <a:gd name="connsiteY52" fmla="*/ 114118 h 190194"/>
                          <a:gd name="connsiteX53" fmla="*/ 640280 w 865306"/>
                          <a:gd name="connsiteY53" fmla="*/ 114118 h 190194"/>
                          <a:gd name="connsiteX54" fmla="*/ 632387 w 865306"/>
                          <a:gd name="connsiteY54" fmla="*/ 106225 h 190194"/>
                          <a:gd name="connsiteX55" fmla="*/ 632387 w 865306"/>
                          <a:gd name="connsiteY55" fmla="*/ 74463 h 190194"/>
                          <a:gd name="connsiteX56" fmla="*/ 640280 w 865306"/>
                          <a:gd name="connsiteY56" fmla="*/ 66570 h 190194"/>
                          <a:gd name="connsiteX57" fmla="*/ 672042 w 865306"/>
                          <a:gd name="connsiteY57" fmla="*/ 66570 h 190194"/>
                          <a:gd name="connsiteX58" fmla="*/ 679935 w 865306"/>
                          <a:gd name="connsiteY58" fmla="*/ 74463 h 190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</a:cxnLst>
                        <a:rect l="l" t="t" r="r" b="b"/>
                        <a:pathLst>
                          <a:path w="865306" h="190194">
                            <a:moveTo>
                              <a:pt x="848065" y="3"/>
                            </a:moveTo>
                            <a:lnTo>
                              <a:pt x="17307" y="3"/>
                            </a:lnTo>
                            <a:cubicBezTo>
                              <a:pt x="7854" y="-103"/>
                              <a:pt x="106" y="7476"/>
                              <a:pt x="1" y="16929"/>
                            </a:cubicBezTo>
                            <a:cubicBezTo>
                              <a:pt x="0" y="16960"/>
                              <a:pt x="0" y="16993"/>
                              <a:pt x="0" y="17025"/>
                            </a:cubicBezTo>
                            <a:lnTo>
                              <a:pt x="38038" y="173172"/>
                            </a:lnTo>
                            <a:cubicBezTo>
                              <a:pt x="38090" y="182516"/>
                              <a:pt x="45623" y="190091"/>
                              <a:pt x="54965" y="190195"/>
                            </a:cubicBezTo>
                            <a:lnTo>
                              <a:pt x="688969" y="190195"/>
                            </a:lnTo>
                            <a:cubicBezTo>
                              <a:pt x="693563" y="190199"/>
                              <a:pt x="697973" y="188388"/>
                              <a:pt x="701237" y="185155"/>
                            </a:cubicBezTo>
                            <a:lnTo>
                              <a:pt x="860237" y="29007"/>
                            </a:lnTo>
                            <a:cubicBezTo>
                              <a:pt x="866909" y="22459"/>
                              <a:pt x="867009" y="11742"/>
                              <a:pt x="860459" y="5070"/>
                            </a:cubicBezTo>
                            <a:cubicBezTo>
                              <a:pt x="857200" y="1749"/>
                              <a:pt x="852717" y="-84"/>
                              <a:pt x="848065" y="3"/>
                            </a:cubicBezTo>
                            <a:close/>
                            <a:moveTo>
                              <a:pt x="156908" y="106225"/>
                            </a:moveTo>
                            <a:cubicBezTo>
                              <a:pt x="156908" y="110584"/>
                              <a:pt x="153374" y="114118"/>
                              <a:pt x="149015" y="114118"/>
                            </a:cubicBezTo>
                            <a:lnTo>
                              <a:pt x="117253" y="114118"/>
                            </a:lnTo>
                            <a:cubicBezTo>
                              <a:pt x="112894" y="114118"/>
                              <a:pt x="109360" y="110584"/>
                              <a:pt x="109360" y="106225"/>
                            </a:cubicBezTo>
                            <a:lnTo>
                              <a:pt x="109360" y="74463"/>
                            </a:lnTo>
                            <a:cubicBezTo>
                              <a:pt x="109412" y="70126"/>
                              <a:pt x="112916" y="66621"/>
                              <a:pt x="117253" y="66570"/>
                            </a:cubicBezTo>
                            <a:lnTo>
                              <a:pt x="149015" y="66570"/>
                            </a:lnTo>
                            <a:cubicBezTo>
                              <a:pt x="153374" y="66570"/>
                              <a:pt x="156908" y="70104"/>
                              <a:pt x="156908" y="74463"/>
                            </a:cubicBezTo>
                            <a:close/>
                            <a:moveTo>
                              <a:pt x="261514" y="106225"/>
                            </a:moveTo>
                            <a:cubicBezTo>
                              <a:pt x="261514" y="110584"/>
                              <a:pt x="257980" y="114118"/>
                              <a:pt x="253621" y="114118"/>
                            </a:cubicBezTo>
                            <a:lnTo>
                              <a:pt x="221859" y="114118"/>
                            </a:lnTo>
                            <a:cubicBezTo>
                              <a:pt x="217499" y="114118"/>
                              <a:pt x="213966" y="110584"/>
                              <a:pt x="213966" y="106225"/>
                            </a:cubicBezTo>
                            <a:lnTo>
                              <a:pt x="213966" y="74463"/>
                            </a:lnTo>
                            <a:cubicBezTo>
                              <a:pt x="214017" y="70126"/>
                              <a:pt x="217521" y="66621"/>
                              <a:pt x="221859" y="66570"/>
                            </a:cubicBezTo>
                            <a:lnTo>
                              <a:pt x="253621" y="66570"/>
                            </a:lnTo>
                            <a:cubicBezTo>
                              <a:pt x="257980" y="66570"/>
                              <a:pt x="261514" y="70104"/>
                              <a:pt x="261514" y="74463"/>
                            </a:cubicBezTo>
                            <a:close/>
                            <a:moveTo>
                              <a:pt x="366119" y="106225"/>
                            </a:moveTo>
                            <a:cubicBezTo>
                              <a:pt x="366119" y="110584"/>
                              <a:pt x="362585" y="114118"/>
                              <a:pt x="358226" y="114118"/>
                            </a:cubicBezTo>
                            <a:lnTo>
                              <a:pt x="326464" y="114118"/>
                            </a:lnTo>
                            <a:cubicBezTo>
                              <a:pt x="322105" y="114118"/>
                              <a:pt x="318571" y="110584"/>
                              <a:pt x="318571" y="106225"/>
                            </a:cubicBezTo>
                            <a:lnTo>
                              <a:pt x="318571" y="74463"/>
                            </a:lnTo>
                            <a:cubicBezTo>
                              <a:pt x="318622" y="70126"/>
                              <a:pt x="322127" y="66621"/>
                              <a:pt x="326464" y="66570"/>
                            </a:cubicBezTo>
                            <a:lnTo>
                              <a:pt x="358226" y="66570"/>
                            </a:lnTo>
                            <a:cubicBezTo>
                              <a:pt x="362585" y="66570"/>
                              <a:pt x="366119" y="70104"/>
                              <a:pt x="366119" y="74463"/>
                            </a:cubicBezTo>
                            <a:close/>
                            <a:moveTo>
                              <a:pt x="470724" y="106225"/>
                            </a:moveTo>
                            <a:cubicBezTo>
                              <a:pt x="470724" y="110584"/>
                              <a:pt x="467191" y="114118"/>
                              <a:pt x="462831" y="114118"/>
                            </a:cubicBezTo>
                            <a:lnTo>
                              <a:pt x="431069" y="114118"/>
                            </a:lnTo>
                            <a:cubicBezTo>
                              <a:pt x="426710" y="114118"/>
                              <a:pt x="423176" y="110584"/>
                              <a:pt x="423176" y="106225"/>
                            </a:cubicBezTo>
                            <a:lnTo>
                              <a:pt x="423176" y="74463"/>
                            </a:lnTo>
                            <a:cubicBezTo>
                              <a:pt x="423228" y="70126"/>
                              <a:pt x="426732" y="66621"/>
                              <a:pt x="431069" y="66570"/>
                            </a:cubicBezTo>
                            <a:lnTo>
                              <a:pt x="462831" y="66570"/>
                            </a:lnTo>
                            <a:cubicBezTo>
                              <a:pt x="467191" y="66570"/>
                              <a:pt x="470724" y="70104"/>
                              <a:pt x="470724" y="74463"/>
                            </a:cubicBezTo>
                            <a:close/>
                            <a:moveTo>
                              <a:pt x="575330" y="106225"/>
                            </a:moveTo>
                            <a:cubicBezTo>
                              <a:pt x="575330" y="110584"/>
                              <a:pt x="571796" y="114118"/>
                              <a:pt x="567437" y="114118"/>
                            </a:cubicBezTo>
                            <a:lnTo>
                              <a:pt x="535675" y="114118"/>
                            </a:lnTo>
                            <a:cubicBezTo>
                              <a:pt x="531316" y="114118"/>
                              <a:pt x="527782" y="110584"/>
                              <a:pt x="527782" y="106225"/>
                            </a:cubicBezTo>
                            <a:lnTo>
                              <a:pt x="527782" y="74463"/>
                            </a:lnTo>
                            <a:cubicBezTo>
                              <a:pt x="527833" y="70126"/>
                              <a:pt x="531338" y="66621"/>
                              <a:pt x="535675" y="66570"/>
                            </a:cubicBezTo>
                            <a:lnTo>
                              <a:pt x="567437" y="66570"/>
                            </a:lnTo>
                            <a:cubicBezTo>
                              <a:pt x="571796" y="66570"/>
                              <a:pt x="575330" y="70104"/>
                              <a:pt x="575330" y="74463"/>
                            </a:cubicBezTo>
                            <a:close/>
                            <a:moveTo>
                              <a:pt x="679935" y="106225"/>
                            </a:moveTo>
                            <a:cubicBezTo>
                              <a:pt x="679935" y="110584"/>
                              <a:pt x="676402" y="114118"/>
                              <a:pt x="672042" y="114118"/>
                            </a:cubicBezTo>
                            <a:lnTo>
                              <a:pt x="640280" y="114118"/>
                            </a:lnTo>
                            <a:cubicBezTo>
                              <a:pt x="635921" y="114118"/>
                              <a:pt x="632387" y="110584"/>
                              <a:pt x="632387" y="106225"/>
                            </a:cubicBezTo>
                            <a:lnTo>
                              <a:pt x="632387" y="74463"/>
                            </a:lnTo>
                            <a:cubicBezTo>
                              <a:pt x="632439" y="70126"/>
                              <a:pt x="635943" y="66621"/>
                              <a:pt x="640280" y="66570"/>
                            </a:cubicBezTo>
                            <a:lnTo>
                              <a:pt x="672042" y="66570"/>
                            </a:lnTo>
                            <a:cubicBezTo>
                              <a:pt x="676402" y="66570"/>
                              <a:pt x="679935" y="70104"/>
                              <a:pt x="679935" y="74463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3506C856-44D4-4391-2B3E-0F13AB198B7D}"/>
              </a:ext>
            </a:extLst>
          </p:cNvPr>
          <p:cNvGrpSpPr/>
          <p:nvPr/>
        </p:nvGrpSpPr>
        <p:grpSpPr>
          <a:xfrm>
            <a:off x="4804411" y="2459477"/>
            <a:ext cx="2583180" cy="1335207"/>
            <a:chOff x="4804411" y="2459477"/>
            <a:chExt cx="2583180" cy="1335207"/>
          </a:xfrm>
        </p:grpSpPr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988669D8-2755-D093-A578-7A959BB5A774}"/>
                </a:ext>
              </a:extLst>
            </p:cNvPr>
            <p:cNvSpPr txBox="1"/>
            <p:nvPr/>
          </p:nvSpPr>
          <p:spPr>
            <a:xfrm>
              <a:off x="4804411" y="2960452"/>
              <a:ext cx="25831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C87D25D3-719D-498B-EFE8-C60E1A25DEDE}"/>
                </a:ext>
              </a:extLst>
            </p:cNvPr>
            <p:cNvSpPr txBox="1"/>
            <p:nvPr/>
          </p:nvSpPr>
          <p:spPr>
            <a:xfrm>
              <a:off x="4804411" y="3333019"/>
              <a:ext cx="25831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90594572-ED9E-59D2-9267-B26F3BED9827}"/>
                </a:ext>
              </a:extLst>
            </p:cNvPr>
            <p:cNvGrpSpPr/>
            <p:nvPr/>
          </p:nvGrpSpPr>
          <p:grpSpPr>
            <a:xfrm>
              <a:off x="5677578" y="2459477"/>
              <a:ext cx="836843" cy="466920"/>
              <a:chOff x="5677578" y="2459477"/>
              <a:chExt cx="836843" cy="466920"/>
            </a:xfrm>
          </p:grpSpPr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DFAB2B9E-C50D-248F-909B-B523BD3828FE}"/>
                  </a:ext>
                </a:extLst>
              </p:cNvPr>
              <p:cNvSpPr/>
              <p:nvPr/>
            </p:nvSpPr>
            <p:spPr>
              <a:xfrm>
                <a:off x="5677578" y="2459477"/>
                <a:ext cx="836843" cy="419372"/>
              </a:xfrm>
              <a:custGeom>
                <a:avLst/>
                <a:gdLst>
                  <a:gd name="connsiteX0" fmla="*/ 38038 w 836843"/>
                  <a:gd name="connsiteY0" fmla="*/ 58008 h 419372"/>
                  <a:gd name="connsiteX1" fmla="*/ 57058 w 836843"/>
                  <a:gd name="connsiteY1" fmla="*/ 38989 h 419372"/>
                  <a:gd name="connsiteX2" fmla="*/ 190192 w 836843"/>
                  <a:gd name="connsiteY2" fmla="*/ 38989 h 419372"/>
                  <a:gd name="connsiteX3" fmla="*/ 190192 w 836843"/>
                  <a:gd name="connsiteY3" fmla="*/ 191143 h 419372"/>
                  <a:gd name="connsiteX4" fmla="*/ 38038 w 836843"/>
                  <a:gd name="connsiteY4" fmla="*/ 191143 h 419372"/>
                  <a:gd name="connsiteX5" fmla="*/ 38038 w 836843"/>
                  <a:gd name="connsiteY5" fmla="*/ 58008 h 419372"/>
                  <a:gd name="connsiteX6" fmla="*/ 228230 w 836843"/>
                  <a:gd name="connsiteY6" fmla="*/ 38989 h 419372"/>
                  <a:gd name="connsiteX7" fmla="*/ 380383 w 836843"/>
                  <a:gd name="connsiteY7" fmla="*/ 38989 h 419372"/>
                  <a:gd name="connsiteX8" fmla="*/ 380383 w 836843"/>
                  <a:gd name="connsiteY8" fmla="*/ 191143 h 419372"/>
                  <a:gd name="connsiteX9" fmla="*/ 228230 w 836843"/>
                  <a:gd name="connsiteY9" fmla="*/ 191143 h 419372"/>
                  <a:gd name="connsiteX10" fmla="*/ 228230 w 836843"/>
                  <a:gd name="connsiteY10" fmla="*/ 38989 h 419372"/>
                  <a:gd name="connsiteX11" fmla="*/ 418422 w 836843"/>
                  <a:gd name="connsiteY11" fmla="*/ 38989 h 419372"/>
                  <a:gd name="connsiteX12" fmla="*/ 570575 w 836843"/>
                  <a:gd name="connsiteY12" fmla="*/ 38989 h 419372"/>
                  <a:gd name="connsiteX13" fmla="*/ 570575 w 836843"/>
                  <a:gd name="connsiteY13" fmla="*/ 191143 h 419372"/>
                  <a:gd name="connsiteX14" fmla="*/ 418422 w 836843"/>
                  <a:gd name="connsiteY14" fmla="*/ 191143 h 419372"/>
                  <a:gd name="connsiteX15" fmla="*/ 418422 w 836843"/>
                  <a:gd name="connsiteY15" fmla="*/ 38989 h 419372"/>
                  <a:gd name="connsiteX16" fmla="*/ 608613 w 836843"/>
                  <a:gd name="connsiteY16" fmla="*/ 38989 h 419372"/>
                  <a:gd name="connsiteX17" fmla="*/ 735091 w 836843"/>
                  <a:gd name="connsiteY17" fmla="*/ 38989 h 419372"/>
                  <a:gd name="connsiteX18" fmla="*/ 772178 w 836843"/>
                  <a:gd name="connsiteY18" fmla="*/ 70371 h 419372"/>
                  <a:gd name="connsiteX19" fmla="*/ 794050 w 836843"/>
                  <a:gd name="connsiteY19" fmla="*/ 205407 h 419372"/>
                  <a:gd name="connsiteX20" fmla="*/ 797854 w 836843"/>
                  <a:gd name="connsiteY20" fmla="*/ 248200 h 419372"/>
                  <a:gd name="connsiteX21" fmla="*/ 665671 w 836843"/>
                  <a:gd name="connsiteY21" fmla="*/ 248200 h 419372"/>
                  <a:gd name="connsiteX22" fmla="*/ 608613 w 836843"/>
                  <a:gd name="connsiteY22" fmla="*/ 191143 h 419372"/>
                  <a:gd name="connsiteX23" fmla="*/ 608613 w 836843"/>
                  <a:gd name="connsiteY23" fmla="*/ 38989 h 419372"/>
                  <a:gd name="connsiteX24" fmla="*/ 0 w 836843"/>
                  <a:gd name="connsiteY24" fmla="*/ 38989 h 419372"/>
                  <a:gd name="connsiteX25" fmla="*/ 0 w 836843"/>
                  <a:gd name="connsiteY25" fmla="*/ 381334 h 419372"/>
                  <a:gd name="connsiteX26" fmla="*/ 38038 w 836843"/>
                  <a:gd name="connsiteY26" fmla="*/ 419373 h 419372"/>
                  <a:gd name="connsiteX27" fmla="*/ 39940 w 836843"/>
                  <a:gd name="connsiteY27" fmla="*/ 419373 h 419372"/>
                  <a:gd name="connsiteX28" fmla="*/ 38038 w 836843"/>
                  <a:gd name="connsiteY28" fmla="*/ 400353 h 419372"/>
                  <a:gd name="connsiteX29" fmla="*/ 133134 w 836843"/>
                  <a:gd name="connsiteY29" fmla="*/ 305258 h 419372"/>
                  <a:gd name="connsiteX30" fmla="*/ 228230 w 836843"/>
                  <a:gd name="connsiteY30" fmla="*/ 400353 h 419372"/>
                  <a:gd name="connsiteX31" fmla="*/ 226328 w 836843"/>
                  <a:gd name="connsiteY31" fmla="*/ 419373 h 419372"/>
                  <a:gd name="connsiteX32" fmla="*/ 572477 w 836843"/>
                  <a:gd name="connsiteY32" fmla="*/ 419373 h 419372"/>
                  <a:gd name="connsiteX33" fmla="*/ 570575 w 836843"/>
                  <a:gd name="connsiteY33" fmla="*/ 400353 h 419372"/>
                  <a:gd name="connsiteX34" fmla="*/ 665671 w 836843"/>
                  <a:gd name="connsiteY34" fmla="*/ 305258 h 419372"/>
                  <a:gd name="connsiteX35" fmla="*/ 760767 w 836843"/>
                  <a:gd name="connsiteY35" fmla="*/ 400353 h 419372"/>
                  <a:gd name="connsiteX36" fmla="*/ 758865 w 836843"/>
                  <a:gd name="connsiteY36" fmla="*/ 419373 h 419372"/>
                  <a:gd name="connsiteX37" fmla="*/ 798805 w 836843"/>
                  <a:gd name="connsiteY37" fmla="*/ 419373 h 419372"/>
                  <a:gd name="connsiteX38" fmla="*/ 836843 w 836843"/>
                  <a:gd name="connsiteY38" fmla="*/ 381334 h 419372"/>
                  <a:gd name="connsiteX39" fmla="*/ 836843 w 836843"/>
                  <a:gd name="connsiteY39" fmla="*/ 259612 h 419372"/>
                  <a:gd name="connsiteX40" fmla="*/ 832089 w 836843"/>
                  <a:gd name="connsiteY40" fmla="*/ 198750 h 419372"/>
                  <a:gd name="connsiteX41" fmla="*/ 810217 w 836843"/>
                  <a:gd name="connsiteY41" fmla="*/ 62763 h 419372"/>
                  <a:gd name="connsiteX42" fmla="*/ 735091 w 836843"/>
                  <a:gd name="connsiteY42" fmla="*/ 0 h 419372"/>
                  <a:gd name="connsiteX43" fmla="*/ 400506 w 836843"/>
                  <a:gd name="connsiteY43" fmla="*/ 0 h 419372"/>
                  <a:gd name="connsiteX44" fmla="*/ 38038 w 836843"/>
                  <a:gd name="connsiteY44" fmla="*/ 0 h 419372"/>
                  <a:gd name="connsiteX45" fmla="*/ 0 w 836843"/>
                  <a:gd name="connsiteY45" fmla="*/ 38989 h 41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836843" h="419372" fill="none" extrusionOk="0">
                    <a:moveTo>
                      <a:pt x="38038" y="58008"/>
                    </a:moveTo>
                    <a:cubicBezTo>
                      <a:pt x="38466" y="46937"/>
                      <a:pt x="44596" y="41079"/>
                      <a:pt x="57058" y="38989"/>
                    </a:cubicBezTo>
                    <a:cubicBezTo>
                      <a:pt x="95404" y="29372"/>
                      <a:pt x="134655" y="49639"/>
                      <a:pt x="190192" y="38989"/>
                    </a:cubicBezTo>
                    <a:cubicBezTo>
                      <a:pt x="199251" y="101472"/>
                      <a:pt x="188575" y="130180"/>
                      <a:pt x="190192" y="191143"/>
                    </a:cubicBezTo>
                    <a:cubicBezTo>
                      <a:pt x="129317" y="194281"/>
                      <a:pt x="96463" y="181616"/>
                      <a:pt x="38038" y="191143"/>
                    </a:cubicBezTo>
                    <a:cubicBezTo>
                      <a:pt x="28298" y="155689"/>
                      <a:pt x="45179" y="99015"/>
                      <a:pt x="38038" y="58008"/>
                    </a:cubicBezTo>
                    <a:close/>
                    <a:moveTo>
                      <a:pt x="228230" y="38989"/>
                    </a:moveTo>
                    <a:cubicBezTo>
                      <a:pt x="278954" y="28153"/>
                      <a:pt x="339942" y="40784"/>
                      <a:pt x="380383" y="38989"/>
                    </a:cubicBezTo>
                    <a:cubicBezTo>
                      <a:pt x="386189" y="102398"/>
                      <a:pt x="374214" y="150581"/>
                      <a:pt x="380383" y="191143"/>
                    </a:cubicBezTo>
                    <a:cubicBezTo>
                      <a:pt x="335515" y="200896"/>
                      <a:pt x="288645" y="179010"/>
                      <a:pt x="228230" y="191143"/>
                    </a:cubicBezTo>
                    <a:cubicBezTo>
                      <a:pt x="227134" y="153595"/>
                      <a:pt x="231071" y="91042"/>
                      <a:pt x="228230" y="38989"/>
                    </a:cubicBezTo>
                    <a:close/>
                    <a:moveTo>
                      <a:pt x="418422" y="38989"/>
                    </a:moveTo>
                    <a:cubicBezTo>
                      <a:pt x="485347" y="23668"/>
                      <a:pt x="537962" y="45854"/>
                      <a:pt x="570575" y="38989"/>
                    </a:cubicBezTo>
                    <a:cubicBezTo>
                      <a:pt x="579700" y="87793"/>
                      <a:pt x="563956" y="133430"/>
                      <a:pt x="570575" y="191143"/>
                    </a:cubicBezTo>
                    <a:cubicBezTo>
                      <a:pt x="507605" y="194548"/>
                      <a:pt x="491337" y="190406"/>
                      <a:pt x="418422" y="191143"/>
                    </a:cubicBezTo>
                    <a:cubicBezTo>
                      <a:pt x="404871" y="133783"/>
                      <a:pt x="429185" y="99654"/>
                      <a:pt x="418422" y="38989"/>
                    </a:cubicBezTo>
                    <a:close/>
                    <a:moveTo>
                      <a:pt x="608613" y="38989"/>
                    </a:moveTo>
                    <a:cubicBezTo>
                      <a:pt x="644516" y="32480"/>
                      <a:pt x="706197" y="42748"/>
                      <a:pt x="735091" y="38989"/>
                    </a:cubicBezTo>
                    <a:cubicBezTo>
                      <a:pt x="751577" y="39838"/>
                      <a:pt x="767990" y="54225"/>
                      <a:pt x="772178" y="70371"/>
                    </a:cubicBezTo>
                    <a:cubicBezTo>
                      <a:pt x="793281" y="135515"/>
                      <a:pt x="774642" y="157941"/>
                      <a:pt x="794050" y="205407"/>
                    </a:cubicBezTo>
                    <a:cubicBezTo>
                      <a:pt x="798428" y="218371"/>
                      <a:pt x="798972" y="231123"/>
                      <a:pt x="797854" y="248200"/>
                    </a:cubicBezTo>
                    <a:cubicBezTo>
                      <a:pt x="766770" y="257429"/>
                      <a:pt x="728323" y="237575"/>
                      <a:pt x="665671" y="248200"/>
                    </a:cubicBezTo>
                    <a:cubicBezTo>
                      <a:pt x="640439" y="231593"/>
                      <a:pt x="631784" y="201834"/>
                      <a:pt x="608613" y="191143"/>
                    </a:cubicBezTo>
                    <a:cubicBezTo>
                      <a:pt x="606528" y="144396"/>
                      <a:pt x="618152" y="69747"/>
                      <a:pt x="608613" y="38989"/>
                    </a:cubicBezTo>
                    <a:close/>
                    <a:moveTo>
                      <a:pt x="0" y="38989"/>
                    </a:moveTo>
                    <a:cubicBezTo>
                      <a:pt x="31793" y="197135"/>
                      <a:pt x="-36974" y="276930"/>
                      <a:pt x="0" y="381334"/>
                    </a:cubicBezTo>
                    <a:cubicBezTo>
                      <a:pt x="770" y="401370"/>
                      <a:pt x="17543" y="420335"/>
                      <a:pt x="38038" y="419373"/>
                    </a:cubicBezTo>
                    <a:cubicBezTo>
                      <a:pt x="38420" y="419347"/>
                      <a:pt x="39174" y="419574"/>
                      <a:pt x="39940" y="419373"/>
                    </a:cubicBezTo>
                    <a:cubicBezTo>
                      <a:pt x="39186" y="413909"/>
                      <a:pt x="36904" y="408122"/>
                      <a:pt x="38038" y="400353"/>
                    </a:cubicBezTo>
                    <a:cubicBezTo>
                      <a:pt x="38725" y="359180"/>
                      <a:pt x="87765" y="294670"/>
                      <a:pt x="133134" y="305258"/>
                    </a:cubicBezTo>
                    <a:cubicBezTo>
                      <a:pt x="185032" y="301694"/>
                      <a:pt x="212680" y="346346"/>
                      <a:pt x="228230" y="400353"/>
                    </a:cubicBezTo>
                    <a:cubicBezTo>
                      <a:pt x="227953" y="407249"/>
                      <a:pt x="227401" y="413833"/>
                      <a:pt x="226328" y="419373"/>
                    </a:cubicBezTo>
                    <a:cubicBezTo>
                      <a:pt x="317616" y="388220"/>
                      <a:pt x="435700" y="443248"/>
                      <a:pt x="572477" y="419373"/>
                    </a:cubicBezTo>
                    <a:cubicBezTo>
                      <a:pt x="572141" y="413545"/>
                      <a:pt x="571380" y="407063"/>
                      <a:pt x="570575" y="400353"/>
                    </a:cubicBezTo>
                    <a:cubicBezTo>
                      <a:pt x="576793" y="338662"/>
                      <a:pt x="611023" y="308943"/>
                      <a:pt x="665671" y="305258"/>
                    </a:cubicBezTo>
                    <a:cubicBezTo>
                      <a:pt x="712581" y="290820"/>
                      <a:pt x="762113" y="341612"/>
                      <a:pt x="760767" y="400353"/>
                    </a:cubicBezTo>
                    <a:cubicBezTo>
                      <a:pt x="761229" y="407013"/>
                      <a:pt x="758802" y="412974"/>
                      <a:pt x="758865" y="419373"/>
                    </a:cubicBezTo>
                    <a:cubicBezTo>
                      <a:pt x="774445" y="417973"/>
                      <a:pt x="790716" y="419751"/>
                      <a:pt x="798805" y="419373"/>
                    </a:cubicBezTo>
                    <a:cubicBezTo>
                      <a:pt x="820228" y="416537"/>
                      <a:pt x="838098" y="399822"/>
                      <a:pt x="836843" y="381334"/>
                    </a:cubicBezTo>
                    <a:cubicBezTo>
                      <a:pt x="830262" y="344620"/>
                      <a:pt x="848421" y="301581"/>
                      <a:pt x="836843" y="259612"/>
                    </a:cubicBezTo>
                    <a:cubicBezTo>
                      <a:pt x="830984" y="239841"/>
                      <a:pt x="836576" y="216354"/>
                      <a:pt x="832089" y="198750"/>
                    </a:cubicBezTo>
                    <a:cubicBezTo>
                      <a:pt x="817420" y="168636"/>
                      <a:pt x="818665" y="109428"/>
                      <a:pt x="810217" y="62763"/>
                    </a:cubicBezTo>
                    <a:cubicBezTo>
                      <a:pt x="806346" y="26635"/>
                      <a:pt x="765111" y="-5884"/>
                      <a:pt x="735091" y="0"/>
                    </a:cubicBezTo>
                    <a:cubicBezTo>
                      <a:pt x="619190" y="36105"/>
                      <a:pt x="535483" y="-19338"/>
                      <a:pt x="400506" y="0"/>
                    </a:cubicBezTo>
                    <a:cubicBezTo>
                      <a:pt x="265529" y="19338"/>
                      <a:pt x="183785" y="-29740"/>
                      <a:pt x="38038" y="0"/>
                    </a:cubicBezTo>
                    <a:cubicBezTo>
                      <a:pt x="14086" y="637"/>
                      <a:pt x="761" y="18882"/>
                      <a:pt x="0" y="38989"/>
                    </a:cubicBezTo>
                    <a:close/>
                  </a:path>
                  <a:path w="836843" h="419372" stroke="0" extrusionOk="0">
                    <a:moveTo>
                      <a:pt x="38038" y="58008"/>
                    </a:moveTo>
                    <a:cubicBezTo>
                      <a:pt x="35973" y="47226"/>
                      <a:pt x="46796" y="39224"/>
                      <a:pt x="57058" y="38989"/>
                    </a:cubicBezTo>
                    <a:cubicBezTo>
                      <a:pt x="96043" y="30944"/>
                      <a:pt x="163504" y="43192"/>
                      <a:pt x="190192" y="38989"/>
                    </a:cubicBezTo>
                    <a:cubicBezTo>
                      <a:pt x="201894" y="97948"/>
                      <a:pt x="172468" y="160546"/>
                      <a:pt x="190192" y="191143"/>
                    </a:cubicBezTo>
                    <a:cubicBezTo>
                      <a:pt x="144034" y="200437"/>
                      <a:pt x="105563" y="190758"/>
                      <a:pt x="38038" y="191143"/>
                    </a:cubicBezTo>
                    <a:cubicBezTo>
                      <a:pt x="24405" y="127012"/>
                      <a:pt x="50899" y="123273"/>
                      <a:pt x="38038" y="58008"/>
                    </a:cubicBezTo>
                    <a:close/>
                    <a:moveTo>
                      <a:pt x="228230" y="38989"/>
                    </a:moveTo>
                    <a:cubicBezTo>
                      <a:pt x="301262" y="31870"/>
                      <a:pt x="329881" y="44999"/>
                      <a:pt x="380383" y="38989"/>
                    </a:cubicBezTo>
                    <a:cubicBezTo>
                      <a:pt x="393368" y="72725"/>
                      <a:pt x="375791" y="141126"/>
                      <a:pt x="380383" y="191143"/>
                    </a:cubicBezTo>
                    <a:cubicBezTo>
                      <a:pt x="304387" y="201739"/>
                      <a:pt x="297192" y="174831"/>
                      <a:pt x="228230" y="191143"/>
                    </a:cubicBezTo>
                    <a:cubicBezTo>
                      <a:pt x="219238" y="138015"/>
                      <a:pt x="233335" y="94650"/>
                      <a:pt x="228230" y="38989"/>
                    </a:cubicBezTo>
                    <a:close/>
                    <a:moveTo>
                      <a:pt x="418422" y="38989"/>
                    </a:moveTo>
                    <a:cubicBezTo>
                      <a:pt x="464453" y="25572"/>
                      <a:pt x="518549" y="42019"/>
                      <a:pt x="570575" y="38989"/>
                    </a:cubicBezTo>
                    <a:cubicBezTo>
                      <a:pt x="577737" y="78230"/>
                      <a:pt x="553895" y="140536"/>
                      <a:pt x="570575" y="191143"/>
                    </a:cubicBezTo>
                    <a:cubicBezTo>
                      <a:pt x="533092" y="191503"/>
                      <a:pt x="478163" y="186491"/>
                      <a:pt x="418422" y="191143"/>
                    </a:cubicBezTo>
                    <a:cubicBezTo>
                      <a:pt x="401281" y="123617"/>
                      <a:pt x="429706" y="90035"/>
                      <a:pt x="418422" y="38989"/>
                    </a:cubicBezTo>
                    <a:close/>
                    <a:moveTo>
                      <a:pt x="608613" y="38989"/>
                    </a:moveTo>
                    <a:cubicBezTo>
                      <a:pt x="664551" y="33346"/>
                      <a:pt x="698267" y="47515"/>
                      <a:pt x="735091" y="38989"/>
                    </a:cubicBezTo>
                    <a:cubicBezTo>
                      <a:pt x="755379" y="38974"/>
                      <a:pt x="772926" y="52540"/>
                      <a:pt x="772178" y="70371"/>
                    </a:cubicBezTo>
                    <a:cubicBezTo>
                      <a:pt x="788782" y="117078"/>
                      <a:pt x="785275" y="160758"/>
                      <a:pt x="794050" y="205407"/>
                    </a:cubicBezTo>
                    <a:cubicBezTo>
                      <a:pt x="799172" y="221373"/>
                      <a:pt x="796822" y="236115"/>
                      <a:pt x="797854" y="248200"/>
                    </a:cubicBezTo>
                    <a:cubicBezTo>
                      <a:pt x="755382" y="248410"/>
                      <a:pt x="698636" y="234993"/>
                      <a:pt x="665671" y="248200"/>
                    </a:cubicBezTo>
                    <a:cubicBezTo>
                      <a:pt x="637786" y="222622"/>
                      <a:pt x="628894" y="206667"/>
                      <a:pt x="608613" y="191143"/>
                    </a:cubicBezTo>
                    <a:cubicBezTo>
                      <a:pt x="604819" y="156809"/>
                      <a:pt x="609176" y="87384"/>
                      <a:pt x="608613" y="38989"/>
                    </a:cubicBezTo>
                    <a:close/>
                    <a:moveTo>
                      <a:pt x="0" y="38989"/>
                    </a:moveTo>
                    <a:cubicBezTo>
                      <a:pt x="10474" y="172653"/>
                      <a:pt x="-40882" y="212048"/>
                      <a:pt x="0" y="381334"/>
                    </a:cubicBezTo>
                    <a:cubicBezTo>
                      <a:pt x="2438" y="401001"/>
                      <a:pt x="15872" y="418431"/>
                      <a:pt x="38038" y="419373"/>
                    </a:cubicBezTo>
                    <a:cubicBezTo>
                      <a:pt x="38500" y="419323"/>
                      <a:pt x="39466" y="419436"/>
                      <a:pt x="39940" y="419373"/>
                    </a:cubicBezTo>
                    <a:cubicBezTo>
                      <a:pt x="38458" y="412379"/>
                      <a:pt x="38457" y="407029"/>
                      <a:pt x="38038" y="400353"/>
                    </a:cubicBezTo>
                    <a:cubicBezTo>
                      <a:pt x="38885" y="353386"/>
                      <a:pt x="83301" y="310680"/>
                      <a:pt x="133134" y="305258"/>
                    </a:cubicBezTo>
                    <a:cubicBezTo>
                      <a:pt x="187442" y="311561"/>
                      <a:pt x="225320" y="349397"/>
                      <a:pt x="228230" y="400353"/>
                    </a:cubicBezTo>
                    <a:cubicBezTo>
                      <a:pt x="227037" y="407240"/>
                      <a:pt x="226551" y="412492"/>
                      <a:pt x="226328" y="419373"/>
                    </a:cubicBezTo>
                    <a:cubicBezTo>
                      <a:pt x="381483" y="418310"/>
                      <a:pt x="497025" y="424346"/>
                      <a:pt x="572477" y="419373"/>
                    </a:cubicBezTo>
                    <a:cubicBezTo>
                      <a:pt x="572096" y="413788"/>
                      <a:pt x="568663" y="406614"/>
                      <a:pt x="570575" y="400353"/>
                    </a:cubicBezTo>
                    <a:cubicBezTo>
                      <a:pt x="568324" y="348608"/>
                      <a:pt x="603953" y="299574"/>
                      <a:pt x="665671" y="305258"/>
                    </a:cubicBezTo>
                    <a:cubicBezTo>
                      <a:pt x="723569" y="308132"/>
                      <a:pt x="758571" y="362571"/>
                      <a:pt x="760767" y="400353"/>
                    </a:cubicBezTo>
                    <a:cubicBezTo>
                      <a:pt x="760310" y="407003"/>
                      <a:pt x="759616" y="415063"/>
                      <a:pt x="758865" y="419373"/>
                    </a:cubicBezTo>
                    <a:cubicBezTo>
                      <a:pt x="769470" y="418335"/>
                      <a:pt x="781085" y="422580"/>
                      <a:pt x="798805" y="419373"/>
                    </a:cubicBezTo>
                    <a:cubicBezTo>
                      <a:pt x="819275" y="419703"/>
                      <a:pt x="831871" y="401711"/>
                      <a:pt x="836843" y="381334"/>
                    </a:cubicBezTo>
                    <a:cubicBezTo>
                      <a:pt x="828077" y="334965"/>
                      <a:pt x="843516" y="310795"/>
                      <a:pt x="836843" y="259612"/>
                    </a:cubicBezTo>
                    <a:cubicBezTo>
                      <a:pt x="835185" y="239584"/>
                      <a:pt x="834148" y="218663"/>
                      <a:pt x="832089" y="198750"/>
                    </a:cubicBezTo>
                    <a:cubicBezTo>
                      <a:pt x="814792" y="135633"/>
                      <a:pt x="815860" y="93241"/>
                      <a:pt x="810217" y="62763"/>
                    </a:cubicBezTo>
                    <a:cubicBezTo>
                      <a:pt x="805402" y="28682"/>
                      <a:pt x="772388" y="894"/>
                      <a:pt x="735091" y="0"/>
                    </a:cubicBezTo>
                    <a:cubicBezTo>
                      <a:pt x="619099" y="3034"/>
                      <a:pt x="485767" y="-8975"/>
                      <a:pt x="393535" y="0"/>
                    </a:cubicBezTo>
                    <a:cubicBezTo>
                      <a:pt x="301303" y="8975"/>
                      <a:pt x="174473" y="-5742"/>
                      <a:pt x="38038" y="0"/>
                    </a:cubicBezTo>
                    <a:cubicBezTo>
                      <a:pt x="17522" y="136"/>
                      <a:pt x="411" y="20238"/>
                      <a:pt x="0" y="38989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4054070973">
                      <a:custGeom>
                        <a:avLst/>
                        <a:gdLst>
                          <a:gd name="connsiteX0" fmla="*/ 38038 w 836843"/>
                          <a:gd name="connsiteY0" fmla="*/ 58008 h 419372"/>
                          <a:gd name="connsiteX1" fmla="*/ 57058 w 836843"/>
                          <a:gd name="connsiteY1" fmla="*/ 38989 h 419372"/>
                          <a:gd name="connsiteX2" fmla="*/ 190192 w 836843"/>
                          <a:gd name="connsiteY2" fmla="*/ 38989 h 419372"/>
                          <a:gd name="connsiteX3" fmla="*/ 190192 w 836843"/>
                          <a:gd name="connsiteY3" fmla="*/ 191143 h 419372"/>
                          <a:gd name="connsiteX4" fmla="*/ 38038 w 836843"/>
                          <a:gd name="connsiteY4" fmla="*/ 191143 h 419372"/>
                          <a:gd name="connsiteX5" fmla="*/ 38038 w 836843"/>
                          <a:gd name="connsiteY5" fmla="*/ 58008 h 419372"/>
                          <a:gd name="connsiteX6" fmla="*/ 228230 w 836843"/>
                          <a:gd name="connsiteY6" fmla="*/ 38989 h 419372"/>
                          <a:gd name="connsiteX7" fmla="*/ 380383 w 836843"/>
                          <a:gd name="connsiteY7" fmla="*/ 38989 h 419372"/>
                          <a:gd name="connsiteX8" fmla="*/ 380383 w 836843"/>
                          <a:gd name="connsiteY8" fmla="*/ 191143 h 419372"/>
                          <a:gd name="connsiteX9" fmla="*/ 228230 w 836843"/>
                          <a:gd name="connsiteY9" fmla="*/ 191143 h 419372"/>
                          <a:gd name="connsiteX10" fmla="*/ 228230 w 836843"/>
                          <a:gd name="connsiteY10" fmla="*/ 38989 h 419372"/>
                          <a:gd name="connsiteX11" fmla="*/ 418422 w 836843"/>
                          <a:gd name="connsiteY11" fmla="*/ 38989 h 419372"/>
                          <a:gd name="connsiteX12" fmla="*/ 570575 w 836843"/>
                          <a:gd name="connsiteY12" fmla="*/ 38989 h 419372"/>
                          <a:gd name="connsiteX13" fmla="*/ 570575 w 836843"/>
                          <a:gd name="connsiteY13" fmla="*/ 191143 h 419372"/>
                          <a:gd name="connsiteX14" fmla="*/ 418422 w 836843"/>
                          <a:gd name="connsiteY14" fmla="*/ 191143 h 419372"/>
                          <a:gd name="connsiteX15" fmla="*/ 418422 w 836843"/>
                          <a:gd name="connsiteY15" fmla="*/ 38989 h 419372"/>
                          <a:gd name="connsiteX16" fmla="*/ 608613 w 836843"/>
                          <a:gd name="connsiteY16" fmla="*/ 38989 h 419372"/>
                          <a:gd name="connsiteX17" fmla="*/ 735091 w 836843"/>
                          <a:gd name="connsiteY17" fmla="*/ 38989 h 419372"/>
                          <a:gd name="connsiteX18" fmla="*/ 772178 w 836843"/>
                          <a:gd name="connsiteY18" fmla="*/ 70371 h 419372"/>
                          <a:gd name="connsiteX19" fmla="*/ 794050 w 836843"/>
                          <a:gd name="connsiteY19" fmla="*/ 205407 h 419372"/>
                          <a:gd name="connsiteX20" fmla="*/ 797854 w 836843"/>
                          <a:gd name="connsiteY20" fmla="*/ 248200 h 419372"/>
                          <a:gd name="connsiteX21" fmla="*/ 665671 w 836843"/>
                          <a:gd name="connsiteY21" fmla="*/ 248200 h 419372"/>
                          <a:gd name="connsiteX22" fmla="*/ 608613 w 836843"/>
                          <a:gd name="connsiteY22" fmla="*/ 191143 h 419372"/>
                          <a:gd name="connsiteX23" fmla="*/ 608613 w 836843"/>
                          <a:gd name="connsiteY23" fmla="*/ 38989 h 419372"/>
                          <a:gd name="connsiteX24" fmla="*/ 0 w 836843"/>
                          <a:gd name="connsiteY24" fmla="*/ 38989 h 419372"/>
                          <a:gd name="connsiteX25" fmla="*/ 0 w 836843"/>
                          <a:gd name="connsiteY25" fmla="*/ 381334 h 419372"/>
                          <a:gd name="connsiteX26" fmla="*/ 38038 w 836843"/>
                          <a:gd name="connsiteY26" fmla="*/ 419373 h 419372"/>
                          <a:gd name="connsiteX27" fmla="*/ 39940 w 836843"/>
                          <a:gd name="connsiteY27" fmla="*/ 419373 h 419372"/>
                          <a:gd name="connsiteX28" fmla="*/ 38038 w 836843"/>
                          <a:gd name="connsiteY28" fmla="*/ 400353 h 419372"/>
                          <a:gd name="connsiteX29" fmla="*/ 133134 w 836843"/>
                          <a:gd name="connsiteY29" fmla="*/ 305258 h 419372"/>
                          <a:gd name="connsiteX30" fmla="*/ 228230 w 836843"/>
                          <a:gd name="connsiteY30" fmla="*/ 400353 h 419372"/>
                          <a:gd name="connsiteX31" fmla="*/ 226328 w 836843"/>
                          <a:gd name="connsiteY31" fmla="*/ 419373 h 419372"/>
                          <a:gd name="connsiteX32" fmla="*/ 572477 w 836843"/>
                          <a:gd name="connsiteY32" fmla="*/ 419373 h 419372"/>
                          <a:gd name="connsiteX33" fmla="*/ 570575 w 836843"/>
                          <a:gd name="connsiteY33" fmla="*/ 400353 h 419372"/>
                          <a:gd name="connsiteX34" fmla="*/ 665671 w 836843"/>
                          <a:gd name="connsiteY34" fmla="*/ 305258 h 419372"/>
                          <a:gd name="connsiteX35" fmla="*/ 760767 w 836843"/>
                          <a:gd name="connsiteY35" fmla="*/ 400353 h 419372"/>
                          <a:gd name="connsiteX36" fmla="*/ 758865 w 836843"/>
                          <a:gd name="connsiteY36" fmla="*/ 419373 h 419372"/>
                          <a:gd name="connsiteX37" fmla="*/ 798805 w 836843"/>
                          <a:gd name="connsiteY37" fmla="*/ 419373 h 419372"/>
                          <a:gd name="connsiteX38" fmla="*/ 836843 w 836843"/>
                          <a:gd name="connsiteY38" fmla="*/ 381334 h 419372"/>
                          <a:gd name="connsiteX39" fmla="*/ 836843 w 836843"/>
                          <a:gd name="connsiteY39" fmla="*/ 259612 h 419372"/>
                          <a:gd name="connsiteX40" fmla="*/ 832089 w 836843"/>
                          <a:gd name="connsiteY40" fmla="*/ 198750 h 419372"/>
                          <a:gd name="connsiteX41" fmla="*/ 810217 w 836843"/>
                          <a:gd name="connsiteY41" fmla="*/ 62763 h 419372"/>
                          <a:gd name="connsiteX42" fmla="*/ 735091 w 836843"/>
                          <a:gd name="connsiteY42" fmla="*/ 0 h 419372"/>
                          <a:gd name="connsiteX43" fmla="*/ 38038 w 836843"/>
                          <a:gd name="connsiteY43" fmla="*/ 0 h 419372"/>
                          <a:gd name="connsiteX44" fmla="*/ 0 w 836843"/>
                          <a:gd name="connsiteY44" fmla="*/ 38989 h 4193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</a:cxnLst>
                        <a:rect l="l" t="t" r="r" b="b"/>
                        <a:pathLst>
                          <a:path w="836843" h="419372">
                            <a:moveTo>
                              <a:pt x="38038" y="58008"/>
                            </a:moveTo>
                            <a:cubicBezTo>
                              <a:pt x="38038" y="47548"/>
                              <a:pt x="46597" y="38989"/>
                              <a:pt x="57058" y="38989"/>
                            </a:cubicBezTo>
                            <a:lnTo>
                              <a:pt x="190192" y="38989"/>
                            </a:lnTo>
                            <a:lnTo>
                              <a:pt x="190192" y="191143"/>
                            </a:lnTo>
                            <a:lnTo>
                              <a:pt x="38038" y="191143"/>
                            </a:lnTo>
                            <a:lnTo>
                              <a:pt x="38038" y="58008"/>
                            </a:lnTo>
                            <a:close/>
                            <a:moveTo>
                              <a:pt x="228230" y="38989"/>
                            </a:moveTo>
                            <a:lnTo>
                              <a:pt x="380383" y="38989"/>
                            </a:lnTo>
                            <a:lnTo>
                              <a:pt x="380383" y="191143"/>
                            </a:lnTo>
                            <a:lnTo>
                              <a:pt x="228230" y="191143"/>
                            </a:lnTo>
                            <a:lnTo>
                              <a:pt x="228230" y="38989"/>
                            </a:lnTo>
                            <a:close/>
                            <a:moveTo>
                              <a:pt x="418422" y="38989"/>
                            </a:moveTo>
                            <a:lnTo>
                              <a:pt x="570575" y="38989"/>
                            </a:lnTo>
                            <a:lnTo>
                              <a:pt x="570575" y="191143"/>
                            </a:lnTo>
                            <a:lnTo>
                              <a:pt x="418422" y="191143"/>
                            </a:lnTo>
                            <a:lnTo>
                              <a:pt x="418422" y="38989"/>
                            </a:lnTo>
                            <a:close/>
                            <a:moveTo>
                              <a:pt x="608613" y="38989"/>
                            </a:moveTo>
                            <a:lnTo>
                              <a:pt x="735091" y="38989"/>
                            </a:lnTo>
                            <a:cubicBezTo>
                              <a:pt x="753159" y="38989"/>
                              <a:pt x="769325" y="52303"/>
                              <a:pt x="772178" y="70371"/>
                            </a:cubicBezTo>
                            <a:lnTo>
                              <a:pt x="794050" y="205407"/>
                            </a:lnTo>
                            <a:cubicBezTo>
                              <a:pt x="795952" y="219671"/>
                              <a:pt x="797854" y="233936"/>
                              <a:pt x="797854" y="248200"/>
                            </a:cubicBezTo>
                            <a:lnTo>
                              <a:pt x="665671" y="248200"/>
                            </a:lnTo>
                            <a:lnTo>
                              <a:pt x="608613" y="191143"/>
                            </a:lnTo>
                            <a:lnTo>
                              <a:pt x="608613" y="38989"/>
                            </a:lnTo>
                            <a:close/>
                            <a:moveTo>
                              <a:pt x="0" y="38989"/>
                            </a:moveTo>
                            <a:lnTo>
                              <a:pt x="0" y="381334"/>
                            </a:lnTo>
                            <a:cubicBezTo>
                              <a:pt x="0" y="402255"/>
                              <a:pt x="17117" y="419373"/>
                              <a:pt x="38038" y="419373"/>
                            </a:cubicBezTo>
                            <a:lnTo>
                              <a:pt x="39940" y="419373"/>
                            </a:lnTo>
                            <a:cubicBezTo>
                              <a:pt x="38989" y="413667"/>
                              <a:pt x="38038" y="407010"/>
                              <a:pt x="38038" y="400353"/>
                            </a:cubicBezTo>
                            <a:cubicBezTo>
                              <a:pt x="38038" y="348051"/>
                              <a:pt x="80831" y="305258"/>
                              <a:pt x="133134" y="305258"/>
                            </a:cubicBezTo>
                            <a:cubicBezTo>
                              <a:pt x="185437" y="305258"/>
                              <a:pt x="228230" y="348051"/>
                              <a:pt x="228230" y="400353"/>
                            </a:cubicBezTo>
                            <a:cubicBezTo>
                              <a:pt x="228230" y="407010"/>
                              <a:pt x="227279" y="413667"/>
                              <a:pt x="226328" y="419373"/>
                            </a:cubicBezTo>
                            <a:lnTo>
                              <a:pt x="572477" y="419373"/>
                            </a:lnTo>
                            <a:cubicBezTo>
                              <a:pt x="571526" y="413667"/>
                              <a:pt x="570575" y="407010"/>
                              <a:pt x="570575" y="400353"/>
                            </a:cubicBezTo>
                            <a:cubicBezTo>
                              <a:pt x="570575" y="348051"/>
                              <a:pt x="613368" y="305258"/>
                              <a:pt x="665671" y="305258"/>
                            </a:cubicBezTo>
                            <a:cubicBezTo>
                              <a:pt x="717974" y="305258"/>
                              <a:pt x="760767" y="348051"/>
                              <a:pt x="760767" y="400353"/>
                            </a:cubicBezTo>
                            <a:cubicBezTo>
                              <a:pt x="760767" y="407010"/>
                              <a:pt x="759816" y="413667"/>
                              <a:pt x="758865" y="419373"/>
                            </a:cubicBezTo>
                            <a:lnTo>
                              <a:pt x="798805" y="419373"/>
                            </a:lnTo>
                            <a:cubicBezTo>
                              <a:pt x="819726" y="419373"/>
                              <a:pt x="836843" y="402255"/>
                              <a:pt x="836843" y="381334"/>
                            </a:cubicBezTo>
                            <a:lnTo>
                              <a:pt x="836843" y="259612"/>
                            </a:lnTo>
                            <a:cubicBezTo>
                              <a:pt x="836843" y="239641"/>
                              <a:pt x="834941" y="218720"/>
                              <a:pt x="832089" y="198750"/>
                            </a:cubicBezTo>
                            <a:lnTo>
                              <a:pt x="810217" y="62763"/>
                            </a:lnTo>
                            <a:cubicBezTo>
                              <a:pt x="803560" y="26627"/>
                              <a:pt x="772178" y="0"/>
                              <a:pt x="735091" y="0"/>
                            </a:cubicBezTo>
                            <a:lnTo>
                              <a:pt x="38038" y="0"/>
                            </a:lnTo>
                            <a:cubicBezTo>
                              <a:pt x="17117" y="951"/>
                              <a:pt x="0" y="18068"/>
                              <a:pt x="0" y="38989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9B0A9E58-9B48-BE33-DF6C-547B2EB2D7F7}"/>
                  </a:ext>
                </a:extLst>
              </p:cNvPr>
              <p:cNvSpPr/>
              <p:nvPr/>
            </p:nvSpPr>
            <p:spPr>
              <a:xfrm>
                <a:off x="6276682" y="2793263"/>
                <a:ext cx="133134" cy="133134"/>
              </a:xfrm>
              <a:custGeom>
                <a:avLst/>
                <a:gdLst>
                  <a:gd name="connsiteX0" fmla="*/ 133134 w 133134"/>
                  <a:gd name="connsiteY0" fmla="*/ 66567 h 133134"/>
                  <a:gd name="connsiteX1" fmla="*/ 66567 w 133134"/>
                  <a:gd name="connsiteY1" fmla="*/ 133134 h 133134"/>
                  <a:gd name="connsiteX2" fmla="*/ 0 w 133134"/>
                  <a:gd name="connsiteY2" fmla="*/ 66567 h 133134"/>
                  <a:gd name="connsiteX3" fmla="*/ 66567 w 133134"/>
                  <a:gd name="connsiteY3" fmla="*/ 0 h 133134"/>
                  <a:gd name="connsiteX4" fmla="*/ 133134 w 133134"/>
                  <a:gd name="connsiteY4" fmla="*/ 66567 h 13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34" h="133134" fill="none" extrusionOk="0">
                    <a:moveTo>
                      <a:pt x="133134" y="66567"/>
                    </a:moveTo>
                    <a:cubicBezTo>
                      <a:pt x="130168" y="105520"/>
                      <a:pt x="98078" y="132378"/>
                      <a:pt x="66567" y="133134"/>
                    </a:cubicBezTo>
                    <a:cubicBezTo>
                      <a:pt x="36596" y="129965"/>
                      <a:pt x="-509" y="92458"/>
                      <a:pt x="0" y="66567"/>
                    </a:cubicBezTo>
                    <a:cubicBezTo>
                      <a:pt x="502" y="33881"/>
                      <a:pt x="32786" y="-1141"/>
                      <a:pt x="66567" y="0"/>
                    </a:cubicBezTo>
                    <a:cubicBezTo>
                      <a:pt x="101753" y="3938"/>
                      <a:pt x="134919" y="24705"/>
                      <a:pt x="133134" y="66567"/>
                    </a:cubicBezTo>
                    <a:close/>
                  </a:path>
                  <a:path w="133134" h="133134" stroke="0" extrusionOk="0">
                    <a:moveTo>
                      <a:pt x="133134" y="66567"/>
                    </a:moveTo>
                    <a:cubicBezTo>
                      <a:pt x="130745" y="107298"/>
                      <a:pt x="109534" y="137357"/>
                      <a:pt x="66567" y="133134"/>
                    </a:cubicBezTo>
                    <a:cubicBezTo>
                      <a:pt x="34228" y="137477"/>
                      <a:pt x="-3086" y="102598"/>
                      <a:pt x="0" y="66567"/>
                    </a:cubicBezTo>
                    <a:cubicBezTo>
                      <a:pt x="8604" y="23035"/>
                      <a:pt x="24375" y="-6969"/>
                      <a:pt x="66567" y="0"/>
                    </a:cubicBezTo>
                    <a:cubicBezTo>
                      <a:pt x="100369" y="4686"/>
                      <a:pt x="128828" y="38439"/>
                      <a:pt x="133134" y="66567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221893695">
                      <a:custGeom>
                        <a:avLst/>
                        <a:gdLst>
                          <a:gd name="connsiteX0" fmla="*/ 133134 w 133134"/>
                          <a:gd name="connsiteY0" fmla="*/ 66567 h 133134"/>
                          <a:gd name="connsiteX1" fmla="*/ 66567 w 133134"/>
                          <a:gd name="connsiteY1" fmla="*/ 133134 h 133134"/>
                          <a:gd name="connsiteX2" fmla="*/ 0 w 133134"/>
                          <a:gd name="connsiteY2" fmla="*/ 66567 h 133134"/>
                          <a:gd name="connsiteX3" fmla="*/ 66567 w 133134"/>
                          <a:gd name="connsiteY3" fmla="*/ 0 h 133134"/>
                          <a:gd name="connsiteX4" fmla="*/ 133134 w 133134"/>
                          <a:gd name="connsiteY4" fmla="*/ 66567 h 1331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134" h="133134">
                            <a:moveTo>
                              <a:pt x="133134" y="66567"/>
                            </a:moveTo>
                            <a:cubicBezTo>
                              <a:pt x="133134" y="103331"/>
                              <a:pt x="103331" y="133134"/>
                              <a:pt x="66567" y="133134"/>
                            </a:cubicBezTo>
                            <a:cubicBezTo>
                              <a:pt x="29803" y="133134"/>
                              <a:pt x="0" y="103331"/>
                              <a:pt x="0" y="66567"/>
                            </a:cubicBezTo>
                            <a:cubicBezTo>
                              <a:pt x="0" y="29803"/>
                              <a:pt x="29803" y="0"/>
                              <a:pt x="66567" y="0"/>
                            </a:cubicBezTo>
                            <a:cubicBezTo>
                              <a:pt x="103331" y="0"/>
                              <a:pt x="133134" y="29803"/>
                              <a:pt x="133134" y="66567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1D814ECE-07F3-CAE2-5BBA-15ED19FB3BDF}"/>
                  </a:ext>
                </a:extLst>
              </p:cNvPr>
              <p:cNvSpPr/>
              <p:nvPr/>
            </p:nvSpPr>
            <p:spPr>
              <a:xfrm>
                <a:off x="5744145" y="2793263"/>
                <a:ext cx="133134" cy="133134"/>
              </a:xfrm>
              <a:custGeom>
                <a:avLst/>
                <a:gdLst>
                  <a:gd name="connsiteX0" fmla="*/ 133134 w 133134"/>
                  <a:gd name="connsiteY0" fmla="*/ 66567 h 133134"/>
                  <a:gd name="connsiteX1" fmla="*/ 66567 w 133134"/>
                  <a:gd name="connsiteY1" fmla="*/ 133134 h 133134"/>
                  <a:gd name="connsiteX2" fmla="*/ 0 w 133134"/>
                  <a:gd name="connsiteY2" fmla="*/ 66567 h 133134"/>
                  <a:gd name="connsiteX3" fmla="*/ 66567 w 133134"/>
                  <a:gd name="connsiteY3" fmla="*/ 0 h 133134"/>
                  <a:gd name="connsiteX4" fmla="*/ 133134 w 133134"/>
                  <a:gd name="connsiteY4" fmla="*/ 66567 h 13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34" h="133134" fill="none" extrusionOk="0">
                    <a:moveTo>
                      <a:pt x="133134" y="66567"/>
                    </a:moveTo>
                    <a:cubicBezTo>
                      <a:pt x="134093" y="100773"/>
                      <a:pt x="95844" y="128735"/>
                      <a:pt x="66567" y="133134"/>
                    </a:cubicBezTo>
                    <a:cubicBezTo>
                      <a:pt x="30523" y="142953"/>
                      <a:pt x="1579" y="97496"/>
                      <a:pt x="0" y="66567"/>
                    </a:cubicBezTo>
                    <a:cubicBezTo>
                      <a:pt x="-1" y="30664"/>
                      <a:pt x="27353" y="-218"/>
                      <a:pt x="66567" y="0"/>
                    </a:cubicBezTo>
                    <a:cubicBezTo>
                      <a:pt x="92823" y="2435"/>
                      <a:pt x="141212" y="26131"/>
                      <a:pt x="133134" y="66567"/>
                    </a:cubicBezTo>
                    <a:close/>
                  </a:path>
                  <a:path w="133134" h="133134" stroke="0" extrusionOk="0">
                    <a:moveTo>
                      <a:pt x="133134" y="66567"/>
                    </a:moveTo>
                    <a:cubicBezTo>
                      <a:pt x="131283" y="102200"/>
                      <a:pt x="102786" y="138310"/>
                      <a:pt x="66567" y="133134"/>
                    </a:cubicBezTo>
                    <a:cubicBezTo>
                      <a:pt x="23002" y="126054"/>
                      <a:pt x="1510" y="101037"/>
                      <a:pt x="0" y="66567"/>
                    </a:cubicBezTo>
                    <a:cubicBezTo>
                      <a:pt x="-3921" y="28110"/>
                      <a:pt x="26816" y="3906"/>
                      <a:pt x="66567" y="0"/>
                    </a:cubicBezTo>
                    <a:cubicBezTo>
                      <a:pt x="103258" y="-9587"/>
                      <a:pt x="131583" y="31082"/>
                      <a:pt x="133134" y="66567"/>
                    </a:cubicBezTo>
                    <a:close/>
                  </a:path>
                </a:pathLst>
              </a:custGeom>
              <a:solidFill>
                <a:srgbClr val="AA8D5C"/>
              </a:solidFill>
              <a:ln w="9426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2274032253">
                      <a:custGeom>
                        <a:avLst/>
                        <a:gdLst>
                          <a:gd name="connsiteX0" fmla="*/ 133134 w 133134"/>
                          <a:gd name="connsiteY0" fmla="*/ 66567 h 133134"/>
                          <a:gd name="connsiteX1" fmla="*/ 66567 w 133134"/>
                          <a:gd name="connsiteY1" fmla="*/ 133134 h 133134"/>
                          <a:gd name="connsiteX2" fmla="*/ 0 w 133134"/>
                          <a:gd name="connsiteY2" fmla="*/ 66567 h 133134"/>
                          <a:gd name="connsiteX3" fmla="*/ 66567 w 133134"/>
                          <a:gd name="connsiteY3" fmla="*/ 0 h 133134"/>
                          <a:gd name="connsiteX4" fmla="*/ 133134 w 133134"/>
                          <a:gd name="connsiteY4" fmla="*/ 66567 h 1331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134" h="133134">
                            <a:moveTo>
                              <a:pt x="133134" y="66567"/>
                            </a:moveTo>
                            <a:cubicBezTo>
                              <a:pt x="133134" y="103331"/>
                              <a:pt x="103331" y="133134"/>
                              <a:pt x="66567" y="133134"/>
                            </a:cubicBezTo>
                            <a:cubicBezTo>
                              <a:pt x="29803" y="133134"/>
                              <a:pt x="0" y="103331"/>
                              <a:pt x="0" y="66567"/>
                            </a:cubicBezTo>
                            <a:cubicBezTo>
                              <a:pt x="0" y="29803"/>
                              <a:pt x="29803" y="0"/>
                              <a:pt x="66567" y="0"/>
                            </a:cubicBezTo>
                            <a:cubicBezTo>
                              <a:pt x="103331" y="0"/>
                              <a:pt x="133134" y="29803"/>
                              <a:pt x="133134" y="66567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C5464B15-2965-31A4-F75B-E439EC40AA33}"/>
              </a:ext>
            </a:extLst>
          </p:cNvPr>
          <p:cNvGrpSpPr/>
          <p:nvPr/>
        </p:nvGrpSpPr>
        <p:grpSpPr>
          <a:xfrm>
            <a:off x="1755682" y="2365331"/>
            <a:ext cx="2583180" cy="1429353"/>
            <a:chOff x="1755682" y="2365331"/>
            <a:chExt cx="2583180" cy="1429353"/>
          </a:xfrm>
        </p:grpSpPr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296BDFA2-A3E7-E663-4752-DC5F3790B170}"/>
                </a:ext>
              </a:extLst>
            </p:cNvPr>
            <p:cNvSpPr txBox="1"/>
            <p:nvPr/>
          </p:nvSpPr>
          <p:spPr>
            <a:xfrm>
              <a:off x="1755682" y="2960452"/>
              <a:ext cx="25831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27EF5C9B-E908-5CCB-5800-2F0C2B798DAB}"/>
                </a:ext>
              </a:extLst>
            </p:cNvPr>
            <p:cNvSpPr txBox="1"/>
            <p:nvPr/>
          </p:nvSpPr>
          <p:spPr>
            <a:xfrm>
              <a:off x="1755682" y="3333019"/>
              <a:ext cx="25831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  <p:sp>
          <p:nvSpPr>
            <p:cNvPr id="65" name="Gráfico 20" descr="Avião com preenchimento sólido">
              <a:extLst>
                <a:ext uri="{FF2B5EF4-FFF2-40B4-BE49-F238E27FC236}">
                  <a16:creationId xmlns:a16="http://schemas.microsoft.com/office/drawing/2014/main" id="{EAFD9DF2-4A1F-FC3D-342F-DE2F2EDC2363}"/>
                </a:ext>
              </a:extLst>
            </p:cNvPr>
            <p:cNvSpPr/>
            <p:nvPr/>
          </p:nvSpPr>
          <p:spPr>
            <a:xfrm rot="5400000">
              <a:off x="2723946" y="2308274"/>
              <a:ext cx="646651" cy="760766"/>
            </a:xfrm>
            <a:custGeom>
              <a:avLst/>
              <a:gdLst>
                <a:gd name="connsiteX0" fmla="*/ 646652 w 646651"/>
                <a:gd name="connsiteY0" fmla="*/ 551556 h 760766"/>
                <a:gd name="connsiteX1" fmla="*/ 646652 w 646651"/>
                <a:gd name="connsiteY1" fmla="*/ 465970 h 760766"/>
                <a:gd name="connsiteX2" fmla="*/ 370874 w 646651"/>
                <a:gd name="connsiteY2" fmla="*/ 271023 h 760766"/>
                <a:gd name="connsiteX3" fmla="*/ 370874 w 646651"/>
                <a:gd name="connsiteY3" fmla="*/ 85586 h 760766"/>
                <a:gd name="connsiteX4" fmla="*/ 323326 w 646651"/>
                <a:gd name="connsiteY4" fmla="*/ 0 h 760766"/>
                <a:gd name="connsiteX5" fmla="*/ 275778 w 646651"/>
                <a:gd name="connsiteY5" fmla="*/ 85586 h 760766"/>
                <a:gd name="connsiteX6" fmla="*/ 275778 w 646651"/>
                <a:gd name="connsiteY6" fmla="*/ 271023 h 760766"/>
                <a:gd name="connsiteX7" fmla="*/ 0 w 646651"/>
                <a:gd name="connsiteY7" fmla="*/ 465970 h 760766"/>
                <a:gd name="connsiteX8" fmla="*/ 0 w 646651"/>
                <a:gd name="connsiteY8" fmla="*/ 551556 h 760766"/>
                <a:gd name="connsiteX9" fmla="*/ 275778 w 646651"/>
                <a:gd name="connsiteY9" fmla="*/ 413667 h 760766"/>
                <a:gd name="connsiteX10" fmla="*/ 275778 w 646651"/>
                <a:gd name="connsiteY10" fmla="*/ 620976 h 760766"/>
                <a:gd name="connsiteX11" fmla="*/ 180682 w 646651"/>
                <a:gd name="connsiteY11" fmla="*/ 703709 h 760766"/>
                <a:gd name="connsiteX12" fmla="*/ 180682 w 646651"/>
                <a:gd name="connsiteY12" fmla="*/ 760767 h 760766"/>
                <a:gd name="connsiteX13" fmla="*/ 323326 w 646651"/>
                <a:gd name="connsiteY13" fmla="*/ 703709 h 760766"/>
                <a:gd name="connsiteX14" fmla="*/ 465970 w 646651"/>
                <a:gd name="connsiteY14" fmla="*/ 760767 h 760766"/>
                <a:gd name="connsiteX15" fmla="*/ 465970 w 646651"/>
                <a:gd name="connsiteY15" fmla="*/ 703709 h 760766"/>
                <a:gd name="connsiteX16" fmla="*/ 370874 w 646651"/>
                <a:gd name="connsiteY16" fmla="*/ 620976 h 760766"/>
                <a:gd name="connsiteX17" fmla="*/ 370874 w 646651"/>
                <a:gd name="connsiteY17" fmla="*/ 413667 h 760766"/>
                <a:gd name="connsiteX18" fmla="*/ 646652 w 646651"/>
                <a:gd name="connsiteY18" fmla="*/ 551556 h 7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6651" h="760766" fill="none" extrusionOk="0">
                  <a:moveTo>
                    <a:pt x="646652" y="551556"/>
                  </a:moveTo>
                  <a:cubicBezTo>
                    <a:pt x="646338" y="522047"/>
                    <a:pt x="648988" y="497870"/>
                    <a:pt x="646652" y="465970"/>
                  </a:cubicBezTo>
                  <a:cubicBezTo>
                    <a:pt x="506773" y="374513"/>
                    <a:pt x="447857" y="279483"/>
                    <a:pt x="370874" y="271023"/>
                  </a:cubicBezTo>
                  <a:cubicBezTo>
                    <a:pt x="349567" y="217694"/>
                    <a:pt x="383611" y="163004"/>
                    <a:pt x="370874" y="85586"/>
                  </a:cubicBezTo>
                  <a:cubicBezTo>
                    <a:pt x="368747" y="45988"/>
                    <a:pt x="352870" y="-1405"/>
                    <a:pt x="323326" y="0"/>
                  </a:cubicBezTo>
                  <a:cubicBezTo>
                    <a:pt x="294290" y="-478"/>
                    <a:pt x="274427" y="44981"/>
                    <a:pt x="275778" y="85586"/>
                  </a:cubicBezTo>
                  <a:cubicBezTo>
                    <a:pt x="281687" y="159684"/>
                    <a:pt x="253657" y="202879"/>
                    <a:pt x="275778" y="271023"/>
                  </a:cubicBezTo>
                  <a:cubicBezTo>
                    <a:pt x="198204" y="355098"/>
                    <a:pt x="100227" y="357940"/>
                    <a:pt x="0" y="465970"/>
                  </a:cubicBezTo>
                  <a:cubicBezTo>
                    <a:pt x="3827" y="496558"/>
                    <a:pt x="-4032" y="513967"/>
                    <a:pt x="0" y="551556"/>
                  </a:cubicBezTo>
                  <a:cubicBezTo>
                    <a:pt x="116136" y="465441"/>
                    <a:pt x="172441" y="476535"/>
                    <a:pt x="275778" y="413667"/>
                  </a:cubicBezTo>
                  <a:cubicBezTo>
                    <a:pt x="294282" y="483607"/>
                    <a:pt x="262643" y="520408"/>
                    <a:pt x="275778" y="620976"/>
                  </a:cubicBezTo>
                  <a:cubicBezTo>
                    <a:pt x="231911" y="661992"/>
                    <a:pt x="213537" y="674020"/>
                    <a:pt x="180682" y="703709"/>
                  </a:cubicBezTo>
                  <a:cubicBezTo>
                    <a:pt x="184073" y="730956"/>
                    <a:pt x="174009" y="733262"/>
                    <a:pt x="180682" y="760767"/>
                  </a:cubicBezTo>
                  <a:cubicBezTo>
                    <a:pt x="217502" y="740030"/>
                    <a:pt x="282413" y="722130"/>
                    <a:pt x="323326" y="703709"/>
                  </a:cubicBezTo>
                  <a:cubicBezTo>
                    <a:pt x="392143" y="712604"/>
                    <a:pt x="401966" y="751577"/>
                    <a:pt x="465970" y="760767"/>
                  </a:cubicBezTo>
                  <a:cubicBezTo>
                    <a:pt x="464236" y="747100"/>
                    <a:pt x="470182" y="719399"/>
                    <a:pt x="465970" y="703709"/>
                  </a:cubicBezTo>
                  <a:cubicBezTo>
                    <a:pt x="425222" y="671306"/>
                    <a:pt x="397613" y="643228"/>
                    <a:pt x="370874" y="620976"/>
                  </a:cubicBezTo>
                  <a:cubicBezTo>
                    <a:pt x="361898" y="546948"/>
                    <a:pt x="387320" y="459468"/>
                    <a:pt x="370874" y="413667"/>
                  </a:cubicBezTo>
                  <a:cubicBezTo>
                    <a:pt x="452577" y="432745"/>
                    <a:pt x="546680" y="531269"/>
                    <a:pt x="646652" y="551556"/>
                  </a:cubicBezTo>
                  <a:close/>
                </a:path>
                <a:path w="646651" h="760766" stroke="0" extrusionOk="0">
                  <a:moveTo>
                    <a:pt x="646652" y="551556"/>
                  </a:moveTo>
                  <a:cubicBezTo>
                    <a:pt x="641835" y="522457"/>
                    <a:pt x="653575" y="487998"/>
                    <a:pt x="646652" y="465970"/>
                  </a:cubicBezTo>
                  <a:cubicBezTo>
                    <a:pt x="539609" y="414696"/>
                    <a:pt x="496680" y="354861"/>
                    <a:pt x="370874" y="271023"/>
                  </a:cubicBezTo>
                  <a:cubicBezTo>
                    <a:pt x="350181" y="223760"/>
                    <a:pt x="372078" y="167741"/>
                    <a:pt x="370874" y="85586"/>
                  </a:cubicBezTo>
                  <a:cubicBezTo>
                    <a:pt x="373868" y="45061"/>
                    <a:pt x="354413" y="-826"/>
                    <a:pt x="323326" y="0"/>
                  </a:cubicBezTo>
                  <a:cubicBezTo>
                    <a:pt x="297878" y="786"/>
                    <a:pt x="268641" y="47578"/>
                    <a:pt x="275778" y="85586"/>
                  </a:cubicBezTo>
                  <a:cubicBezTo>
                    <a:pt x="277552" y="147682"/>
                    <a:pt x="258258" y="222356"/>
                    <a:pt x="275778" y="271023"/>
                  </a:cubicBezTo>
                  <a:cubicBezTo>
                    <a:pt x="204873" y="348543"/>
                    <a:pt x="117936" y="351056"/>
                    <a:pt x="0" y="465970"/>
                  </a:cubicBezTo>
                  <a:cubicBezTo>
                    <a:pt x="5487" y="501235"/>
                    <a:pt x="-414" y="511270"/>
                    <a:pt x="0" y="551556"/>
                  </a:cubicBezTo>
                  <a:cubicBezTo>
                    <a:pt x="63790" y="516095"/>
                    <a:pt x="173106" y="503274"/>
                    <a:pt x="275778" y="413667"/>
                  </a:cubicBezTo>
                  <a:cubicBezTo>
                    <a:pt x="280015" y="469486"/>
                    <a:pt x="270579" y="529313"/>
                    <a:pt x="275778" y="620976"/>
                  </a:cubicBezTo>
                  <a:cubicBezTo>
                    <a:pt x="253828" y="655759"/>
                    <a:pt x="214080" y="670997"/>
                    <a:pt x="180682" y="703709"/>
                  </a:cubicBezTo>
                  <a:cubicBezTo>
                    <a:pt x="183444" y="720340"/>
                    <a:pt x="174612" y="732818"/>
                    <a:pt x="180682" y="760767"/>
                  </a:cubicBezTo>
                  <a:cubicBezTo>
                    <a:pt x="234815" y="727081"/>
                    <a:pt x="276983" y="728565"/>
                    <a:pt x="323326" y="703709"/>
                  </a:cubicBezTo>
                  <a:cubicBezTo>
                    <a:pt x="383234" y="724616"/>
                    <a:pt x="395660" y="738333"/>
                    <a:pt x="465970" y="760767"/>
                  </a:cubicBezTo>
                  <a:cubicBezTo>
                    <a:pt x="459965" y="733680"/>
                    <a:pt x="472497" y="717497"/>
                    <a:pt x="465970" y="703709"/>
                  </a:cubicBezTo>
                  <a:cubicBezTo>
                    <a:pt x="409809" y="672388"/>
                    <a:pt x="423623" y="653384"/>
                    <a:pt x="370874" y="620976"/>
                  </a:cubicBezTo>
                  <a:cubicBezTo>
                    <a:pt x="360671" y="558173"/>
                    <a:pt x="391545" y="456294"/>
                    <a:pt x="370874" y="413667"/>
                  </a:cubicBezTo>
                  <a:cubicBezTo>
                    <a:pt x="460783" y="446184"/>
                    <a:pt x="537944" y="500053"/>
                    <a:pt x="646652" y="551556"/>
                  </a:cubicBezTo>
                  <a:close/>
                </a:path>
              </a:pathLst>
            </a:custGeom>
            <a:solidFill>
              <a:srgbClr val="AA8D5C"/>
            </a:solidFill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541445255">
                    <a:custGeom>
                      <a:avLst/>
                      <a:gdLst>
                        <a:gd name="connsiteX0" fmla="*/ 646652 w 646651"/>
                        <a:gd name="connsiteY0" fmla="*/ 551556 h 760766"/>
                        <a:gd name="connsiteX1" fmla="*/ 646652 w 646651"/>
                        <a:gd name="connsiteY1" fmla="*/ 465970 h 760766"/>
                        <a:gd name="connsiteX2" fmla="*/ 370874 w 646651"/>
                        <a:gd name="connsiteY2" fmla="*/ 271023 h 760766"/>
                        <a:gd name="connsiteX3" fmla="*/ 370874 w 646651"/>
                        <a:gd name="connsiteY3" fmla="*/ 85586 h 760766"/>
                        <a:gd name="connsiteX4" fmla="*/ 323326 w 646651"/>
                        <a:gd name="connsiteY4" fmla="*/ 0 h 760766"/>
                        <a:gd name="connsiteX5" fmla="*/ 275778 w 646651"/>
                        <a:gd name="connsiteY5" fmla="*/ 85586 h 760766"/>
                        <a:gd name="connsiteX6" fmla="*/ 275778 w 646651"/>
                        <a:gd name="connsiteY6" fmla="*/ 271023 h 760766"/>
                        <a:gd name="connsiteX7" fmla="*/ 0 w 646651"/>
                        <a:gd name="connsiteY7" fmla="*/ 465970 h 760766"/>
                        <a:gd name="connsiteX8" fmla="*/ 0 w 646651"/>
                        <a:gd name="connsiteY8" fmla="*/ 551556 h 760766"/>
                        <a:gd name="connsiteX9" fmla="*/ 275778 w 646651"/>
                        <a:gd name="connsiteY9" fmla="*/ 413667 h 760766"/>
                        <a:gd name="connsiteX10" fmla="*/ 275778 w 646651"/>
                        <a:gd name="connsiteY10" fmla="*/ 620976 h 760766"/>
                        <a:gd name="connsiteX11" fmla="*/ 180682 w 646651"/>
                        <a:gd name="connsiteY11" fmla="*/ 703709 h 760766"/>
                        <a:gd name="connsiteX12" fmla="*/ 180682 w 646651"/>
                        <a:gd name="connsiteY12" fmla="*/ 760767 h 760766"/>
                        <a:gd name="connsiteX13" fmla="*/ 323326 w 646651"/>
                        <a:gd name="connsiteY13" fmla="*/ 703709 h 760766"/>
                        <a:gd name="connsiteX14" fmla="*/ 465970 w 646651"/>
                        <a:gd name="connsiteY14" fmla="*/ 760767 h 760766"/>
                        <a:gd name="connsiteX15" fmla="*/ 465970 w 646651"/>
                        <a:gd name="connsiteY15" fmla="*/ 703709 h 760766"/>
                        <a:gd name="connsiteX16" fmla="*/ 370874 w 646651"/>
                        <a:gd name="connsiteY16" fmla="*/ 620976 h 760766"/>
                        <a:gd name="connsiteX17" fmla="*/ 370874 w 646651"/>
                        <a:gd name="connsiteY17" fmla="*/ 413667 h 760766"/>
                        <a:gd name="connsiteX18" fmla="*/ 646652 w 646651"/>
                        <a:gd name="connsiteY18" fmla="*/ 551556 h 7607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46651" h="760766">
                          <a:moveTo>
                            <a:pt x="646652" y="551556"/>
                          </a:moveTo>
                          <a:lnTo>
                            <a:pt x="646652" y="465970"/>
                          </a:lnTo>
                          <a:lnTo>
                            <a:pt x="370874" y="271023"/>
                          </a:lnTo>
                          <a:lnTo>
                            <a:pt x="370874" y="85586"/>
                          </a:lnTo>
                          <a:cubicBezTo>
                            <a:pt x="370874" y="48499"/>
                            <a:pt x="351855" y="0"/>
                            <a:pt x="323326" y="0"/>
                          </a:cubicBezTo>
                          <a:cubicBezTo>
                            <a:pt x="295748" y="0"/>
                            <a:pt x="275778" y="48499"/>
                            <a:pt x="275778" y="85586"/>
                          </a:cubicBezTo>
                          <a:lnTo>
                            <a:pt x="275778" y="271023"/>
                          </a:lnTo>
                          <a:lnTo>
                            <a:pt x="0" y="465970"/>
                          </a:lnTo>
                          <a:lnTo>
                            <a:pt x="0" y="551556"/>
                          </a:lnTo>
                          <a:lnTo>
                            <a:pt x="275778" y="413667"/>
                          </a:lnTo>
                          <a:lnTo>
                            <a:pt x="275778" y="620976"/>
                          </a:lnTo>
                          <a:lnTo>
                            <a:pt x="180682" y="703709"/>
                          </a:lnTo>
                          <a:lnTo>
                            <a:pt x="180682" y="760767"/>
                          </a:lnTo>
                          <a:lnTo>
                            <a:pt x="323326" y="703709"/>
                          </a:lnTo>
                          <a:lnTo>
                            <a:pt x="465970" y="760767"/>
                          </a:lnTo>
                          <a:lnTo>
                            <a:pt x="465970" y="703709"/>
                          </a:lnTo>
                          <a:lnTo>
                            <a:pt x="370874" y="620976"/>
                          </a:lnTo>
                          <a:lnTo>
                            <a:pt x="370874" y="413667"/>
                          </a:lnTo>
                          <a:lnTo>
                            <a:pt x="646652" y="55155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EF987FBC-73DF-DE31-A936-C4CE92E0F2FE}"/>
              </a:ext>
            </a:extLst>
          </p:cNvPr>
          <p:cNvGrpSpPr/>
          <p:nvPr/>
        </p:nvGrpSpPr>
        <p:grpSpPr>
          <a:xfrm>
            <a:off x="7853139" y="4103005"/>
            <a:ext cx="2583180" cy="1411566"/>
            <a:chOff x="7853139" y="4103005"/>
            <a:chExt cx="2583180" cy="1411566"/>
          </a:xfrm>
        </p:grpSpPr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9540AAEE-6A5C-5123-F40B-BEF32AE02201}"/>
                </a:ext>
              </a:extLst>
            </p:cNvPr>
            <p:cNvSpPr txBox="1"/>
            <p:nvPr/>
          </p:nvSpPr>
          <p:spPr>
            <a:xfrm>
              <a:off x="7853139" y="4680339"/>
              <a:ext cx="25831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362E5E02-C47E-7E85-B63A-AC0FCE816E0E}"/>
                </a:ext>
              </a:extLst>
            </p:cNvPr>
            <p:cNvSpPr txBox="1"/>
            <p:nvPr/>
          </p:nvSpPr>
          <p:spPr>
            <a:xfrm>
              <a:off x="7853139" y="5052906"/>
              <a:ext cx="25831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485FBE09-5448-1C56-8550-DF1C41E49424}"/>
                </a:ext>
              </a:extLst>
            </p:cNvPr>
            <p:cNvGrpSpPr/>
            <p:nvPr/>
          </p:nvGrpSpPr>
          <p:grpSpPr>
            <a:xfrm>
              <a:off x="8706579" y="4103005"/>
              <a:ext cx="876300" cy="600075"/>
              <a:chOff x="8706579" y="4103005"/>
              <a:chExt cx="876300" cy="600075"/>
            </a:xfrm>
          </p:grpSpPr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id="{73E3FC99-939F-0C34-3301-AEDDFC145FA9}"/>
                  </a:ext>
                </a:extLst>
              </p:cNvPr>
              <p:cNvSpPr/>
              <p:nvPr/>
            </p:nvSpPr>
            <p:spPr>
              <a:xfrm>
                <a:off x="8849454" y="4588780"/>
                <a:ext cx="114300" cy="114300"/>
              </a:xfrm>
              <a:custGeom>
                <a:avLst/>
                <a:gdLst>
                  <a:gd name="connsiteX0" fmla="*/ 114300 w 114300"/>
                  <a:gd name="connsiteY0" fmla="*/ 57150 h 114300"/>
                  <a:gd name="connsiteX1" fmla="*/ 57150 w 114300"/>
                  <a:gd name="connsiteY1" fmla="*/ 114300 h 114300"/>
                  <a:gd name="connsiteX2" fmla="*/ 0 w 114300"/>
                  <a:gd name="connsiteY2" fmla="*/ 57150 h 114300"/>
                  <a:gd name="connsiteX3" fmla="*/ 57150 w 114300"/>
                  <a:gd name="connsiteY3" fmla="*/ 0 h 114300"/>
                  <a:gd name="connsiteX4" fmla="*/ 114300 w 114300"/>
                  <a:gd name="connsiteY4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 fill="none" extrusionOk="0">
                    <a:moveTo>
                      <a:pt x="114300" y="57150"/>
                    </a:moveTo>
                    <a:cubicBezTo>
                      <a:pt x="109254" y="85034"/>
                      <a:pt x="86540" y="116386"/>
                      <a:pt x="57150" y="114300"/>
                    </a:cubicBezTo>
                    <a:cubicBezTo>
                      <a:pt x="29446" y="113056"/>
                      <a:pt x="-4896" y="82289"/>
                      <a:pt x="0" y="57150"/>
                    </a:cubicBezTo>
                    <a:cubicBezTo>
                      <a:pt x="543" y="23769"/>
                      <a:pt x="29313" y="-378"/>
                      <a:pt x="57150" y="0"/>
                    </a:cubicBezTo>
                    <a:cubicBezTo>
                      <a:pt x="92331" y="-3891"/>
                      <a:pt x="114490" y="24644"/>
                      <a:pt x="114300" y="57150"/>
                    </a:cubicBezTo>
                    <a:close/>
                  </a:path>
                  <a:path w="114300" h="114300" stroke="0" extrusionOk="0">
                    <a:moveTo>
                      <a:pt x="114300" y="57150"/>
                    </a:moveTo>
                    <a:cubicBezTo>
                      <a:pt x="122369" y="87284"/>
                      <a:pt x="87711" y="111742"/>
                      <a:pt x="57150" y="114300"/>
                    </a:cubicBezTo>
                    <a:cubicBezTo>
                      <a:pt x="24656" y="115385"/>
                      <a:pt x="-5518" y="90809"/>
                      <a:pt x="0" y="57150"/>
                    </a:cubicBezTo>
                    <a:cubicBezTo>
                      <a:pt x="-378" y="29182"/>
                      <a:pt x="28970" y="-337"/>
                      <a:pt x="57150" y="0"/>
                    </a:cubicBezTo>
                    <a:cubicBezTo>
                      <a:pt x="79486" y="-20"/>
                      <a:pt x="116661" y="30671"/>
                      <a:pt x="114300" y="57150"/>
                    </a:cubicBezTo>
                    <a:close/>
                  </a:path>
                </a:pathLst>
              </a:custGeom>
              <a:solidFill>
                <a:srgbClr val="AA8D5C"/>
              </a:solidFill>
              <a:ln w="9525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2112669336">
                      <a:custGeom>
                        <a:avLst/>
                        <a:gdLst>
                          <a:gd name="connsiteX0" fmla="*/ 114300 w 114300"/>
                          <a:gd name="connsiteY0" fmla="*/ 57150 h 114300"/>
                          <a:gd name="connsiteX1" fmla="*/ 57150 w 114300"/>
                          <a:gd name="connsiteY1" fmla="*/ 114300 h 114300"/>
                          <a:gd name="connsiteX2" fmla="*/ 0 w 114300"/>
                          <a:gd name="connsiteY2" fmla="*/ 57150 h 114300"/>
                          <a:gd name="connsiteX3" fmla="*/ 57150 w 114300"/>
                          <a:gd name="connsiteY3" fmla="*/ 0 h 114300"/>
                          <a:gd name="connsiteX4" fmla="*/ 114300 w 114300"/>
                          <a:gd name="connsiteY4" fmla="*/ 57150 h 1143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14300" h="114300">
                            <a:moveTo>
                              <a:pt x="114300" y="57150"/>
                            </a:moveTo>
                            <a:cubicBezTo>
                              <a:pt x="114300" y="88713"/>
                              <a:pt x="88713" y="114300"/>
                              <a:pt x="57150" y="114300"/>
                            </a:cubicBezTo>
                            <a:cubicBezTo>
                              <a:pt x="25587" y="114300"/>
                              <a:pt x="0" y="88713"/>
                              <a:pt x="0" y="57150"/>
                            </a:cubicBezTo>
                            <a:cubicBezTo>
                              <a:pt x="0" y="25587"/>
                              <a:pt x="25587" y="0"/>
                              <a:pt x="57150" y="0"/>
                            </a:cubicBezTo>
                            <a:cubicBezTo>
                              <a:pt x="88713" y="0"/>
                              <a:pt x="114300" y="25587"/>
                              <a:pt x="114300" y="5715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id="{ECDA6559-89A5-9F7A-C9F4-B873D029CB7C}"/>
                  </a:ext>
                </a:extLst>
              </p:cNvPr>
              <p:cNvSpPr/>
              <p:nvPr/>
            </p:nvSpPr>
            <p:spPr>
              <a:xfrm>
                <a:off x="8706579" y="4283980"/>
                <a:ext cx="876300" cy="361950"/>
              </a:xfrm>
              <a:custGeom>
                <a:avLst/>
                <a:gdLst>
                  <a:gd name="connsiteX0" fmla="*/ 857250 w 876300"/>
                  <a:gd name="connsiteY0" fmla="*/ 304800 h 361950"/>
                  <a:gd name="connsiteX1" fmla="*/ 857250 w 876300"/>
                  <a:gd name="connsiteY1" fmla="*/ 200977 h 361950"/>
                  <a:gd name="connsiteX2" fmla="*/ 846773 w 876300"/>
                  <a:gd name="connsiteY2" fmla="*/ 162877 h 361950"/>
                  <a:gd name="connsiteX3" fmla="*/ 774383 w 876300"/>
                  <a:gd name="connsiteY3" fmla="*/ 38100 h 361950"/>
                  <a:gd name="connsiteX4" fmla="*/ 708660 w 876300"/>
                  <a:gd name="connsiteY4" fmla="*/ 0 h 361950"/>
                  <a:gd name="connsiteX5" fmla="*/ 123825 w 876300"/>
                  <a:gd name="connsiteY5" fmla="*/ 0 h 361950"/>
                  <a:gd name="connsiteX6" fmla="*/ 60960 w 876300"/>
                  <a:gd name="connsiteY6" fmla="*/ 44768 h 361950"/>
                  <a:gd name="connsiteX7" fmla="*/ 60008 w 876300"/>
                  <a:gd name="connsiteY7" fmla="*/ 46673 h 361950"/>
                  <a:gd name="connsiteX8" fmla="*/ 21908 w 876300"/>
                  <a:gd name="connsiteY8" fmla="*/ 236220 h 361950"/>
                  <a:gd name="connsiteX9" fmla="*/ 19050 w 876300"/>
                  <a:gd name="connsiteY9" fmla="*/ 304800 h 361950"/>
                  <a:gd name="connsiteX10" fmla="*/ 0 w 876300"/>
                  <a:gd name="connsiteY10" fmla="*/ 323850 h 361950"/>
                  <a:gd name="connsiteX11" fmla="*/ 0 w 876300"/>
                  <a:gd name="connsiteY11" fmla="*/ 342900 h 361950"/>
                  <a:gd name="connsiteX12" fmla="*/ 19050 w 876300"/>
                  <a:gd name="connsiteY12" fmla="*/ 361950 h 361950"/>
                  <a:gd name="connsiteX13" fmla="*/ 114300 w 876300"/>
                  <a:gd name="connsiteY13" fmla="*/ 361950 h 361950"/>
                  <a:gd name="connsiteX14" fmla="*/ 114300 w 876300"/>
                  <a:gd name="connsiteY14" fmla="*/ 361950 h 361950"/>
                  <a:gd name="connsiteX15" fmla="*/ 202883 w 876300"/>
                  <a:gd name="connsiteY15" fmla="*/ 279083 h 361950"/>
                  <a:gd name="connsiteX16" fmla="*/ 285750 w 876300"/>
                  <a:gd name="connsiteY16" fmla="*/ 361950 h 361950"/>
                  <a:gd name="connsiteX17" fmla="*/ 285750 w 876300"/>
                  <a:gd name="connsiteY17" fmla="*/ 361950 h 361950"/>
                  <a:gd name="connsiteX18" fmla="*/ 581025 w 876300"/>
                  <a:gd name="connsiteY18" fmla="*/ 361950 h 361950"/>
                  <a:gd name="connsiteX19" fmla="*/ 581025 w 876300"/>
                  <a:gd name="connsiteY19" fmla="*/ 361950 h 361950"/>
                  <a:gd name="connsiteX20" fmla="*/ 669608 w 876300"/>
                  <a:gd name="connsiteY20" fmla="*/ 279083 h 361950"/>
                  <a:gd name="connsiteX21" fmla="*/ 752475 w 876300"/>
                  <a:gd name="connsiteY21" fmla="*/ 361950 h 361950"/>
                  <a:gd name="connsiteX22" fmla="*/ 752475 w 876300"/>
                  <a:gd name="connsiteY22" fmla="*/ 361950 h 361950"/>
                  <a:gd name="connsiteX23" fmla="*/ 857250 w 876300"/>
                  <a:gd name="connsiteY23" fmla="*/ 361950 h 361950"/>
                  <a:gd name="connsiteX24" fmla="*/ 876300 w 876300"/>
                  <a:gd name="connsiteY24" fmla="*/ 342900 h 361950"/>
                  <a:gd name="connsiteX25" fmla="*/ 876300 w 876300"/>
                  <a:gd name="connsiteY25" fmla="*/ 323850 h 361950"/>
                  <a:gd name="connsiteX26" fmla="*/ 857250 w 876300"/>
                  <a:gd name="connsiteY26" fmla="*/ 304800 h 361950"/>
                  <a:gd name="connsiteX27" fmla="*/ 857250 w 876300"/>
                  <a:gd name="connsiteY27" fmla="*/ 304800 h 361950"/>
                  <a:gd name="connsiteX28" fmla="*/ 323850 w 876300"/>
                  <a:gd name="connsiteY28" fmla="*/ 123825 h 361950"/>
                  <a:gd name="connsiteX29" fmla="*/ 314325 w 876300"/>
                  <a:gd name="connsiteY29" fmla="*/ 133350 h 361950"/>
                  <a:gd name="connsiteX30" fmla="*/ 140018 w 876300"/>
                  <a:gd name="connsiteY30" fmla="*/ 133350 h 361950"/>
                  <a:gd name="connsiteX31" fmla="*/ 130493 w 876300"/>
                  <a:gd name="connsiteY31" fmla="*/ 123825 h 361950"/>
                  <a:gd name="connsiteX32" fmla="*/ 130493 w 876300"/>
                  <a:gd name="connsiteY32" fmla="*/ 121920 h 361950"/>
                  <a:gd name="connsiteX33" fmla="*/ 137160 w 876300"/>
                  <a:gd name="connsiteY33" fmla="*/ 88582 h 361950"/>
                  <a:gd name="connsiteX34" fmla="*/ 164783 w 876300"/>
                  <a:gd name="connsiteY34" fmla="*/ 66675 h 361950"/>
                  <a:gd name="connsiteX35" fmla="*/ 314325 w 876300"/>
                  <a:gd name="connsiteY35" fmla="*/ 66675 h 361950"/>
                  <a:gd name="connsiteX36" fmla="*/ 323850 w 876300"/>
                  <a:gd name="connsiteY36" fmla="*/ 76200 h 361950"/>
                  <a:gd name="connsiteX37" fmla="*/ 323850 w 876300"/>
                  <a:gd name="connsiteY37" fmla="*/ 123825 h 361950"/>
                  <a:gd name="connsiteX38" fmla="*/ 561975 w 876300"/>
                  <a:gd name="connsiteY38" fmla="*/ 123825 h 361950"/>
                  <a:gd name="connsiteX39" fmla="*/ 552450 w 876300"/>
                  <a:gd name="connsiteY39" fmla="*/ 133350 h 361950"/>
                  <a:gd name="connsiteX40" fmla="*/ 371475 w 876300"/>
                  <a:gd name="connsiteY40" fmla="*/ 133350 h 361950"/>
                  <a:gd name="connsiteX41" fmla="*/ 361950 w 876300"/>
                  <a:gd name="connsiteY41" fmla="*/ 123825 h 361950"/>
                  <a:gd name="connsiteX42" fmla="*/ 361950 w 876300"/>
                  <a:gd name="connsiteY42" fmla="*/ 76200 h 361950"/>
                  <a:gd name="connsiteX43" fmla="*/ 371475 w 876300"/>
                  <a:gd name="connsiteY43" fmla="*/ 66675 h 361950"/>
                  <a:gd name="connsiteX44" fmla="*/ 552450 w 876300"/>
                  <a:gd name="connsiteY44" fmla="*/ 66675 h 361950"/>
                  <a:gd name="connsiteX45" fmla="*/ 561975 w 876300"/>
                  <a:gd name="connsiteY45" fmla="*/ 76200 h 361950"/>
                  <a:gd name="connsiteX46" fmla="*/ 561975 w 876300"/>
                  <a:gd name="connsiteY46" fmla="*/ 123825 h 361950"/>
                  <a:gd name="connsiteX47" fmla="*/ 759143 w 876300"/>
                  <a:gd name="connsiteY47" fmla="*/ 133350 h 361950"/>
                  <a:gd name="connsiteX48" fmla="*/ 609600 w 876300"/>
                  <a:gd name="connsiteY48" fmla="*/ 133350 h 361950"/>
                  <a:gd name="connsiteX49" fmla="*/ 600075 w 876300"/>
                  <a:gd name="connsiteY49" fmla="*/ 123825 h 361950"/>
                  <a:gd name="connsiteX50" fmla="*/ 600075 w 876300"/>
                  <a:gd name="connsiteY50" fmla="*/ 76200 h 361950"/>
                  <a:gd name="connsiteX51" fmla="*/ 609600 w 876300"/>
                  <a:gd name="connsiteY51" fmla="*/ 66675 h 361950"/>
                  <a:gd name="connsiteX52" fmla="*/ 720090 w 876300"/>
                  <a:gd name="connsiteY52" fmla="*/ 66675 h 361950"/>
                  <a:gd name="connsiteX53" fmla="*/ 744855 w 876300"/>
                  <a:gd name="connsiteY53" fmla="*/ 80963 h 361950"/>
                  <a:gd name="connsiteX54" fmla="*/ 766763 w 876300"/>
                  <a:gd name="connsiteY54" fmla="*/ 119063 h 361950"/>
                  <a:gd name="connsiteX55" fmla="*/ 762953 w 876300"/>
                  <a:gd name="connsiteY55" fmla="*/ 132398 h 361950"/>
                  <a:gd name="connsiteX56" fmla="*/ 759143 w 876300"/>
                  <a:gd name="connsiteY56" fmla="*/ 1333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876300" h="361950" fill="none" extrusionOk="0">
                    <a:moveTo>
                      <a:pt x="857250" y="304800"/>
                    </a:moveTo>
                    <a:cubicBezTo>
                      <a:pt x="848382" y="270329"/>
                      <a:pt x="868707" y="249586"/>
                      <a:pt x="857250" y="200977"/>
                    </a:cubicBezTo>
                    <a:cubicBezTo>
                      <a:pt x="857884" y="190227"/>
                      <a:pt x="851412" y="176849"/>
                      <a:pt x="846773" y="162877"/>
                    </a:cubicBezTo>
                    <a:cubicBezTo>
                      <a:pt x="813871" y="131881"/>
                      <a:pt x="804514" y="76902"/>
                      <a:pt x="774383" y="38100"/>
                    </a:cubicBezTo>
                    <a:cubicBezTo>
                      <a:pt x="762061" y="14218"/>
                      <a:pt x="739497" y="-4909"/>
                      <a:pt x="708660" y="0"/>
                    </a:cubicBezTo>
                    <a:cubicBezTo>
                      <a:pt x="487020" y="34930"/>
                      <a:pt x="274667" y="-52808"/>
                      <a:pt x="123825" y="0"/>
                    </a:cubicBezTo>
                    <a:cubicBezTo>
                      <a:pt x="89032" y="3026"/>
                      <a:pt x="76048" y="20446"/>
                      <a:pt x="60960" y="44768"/>
                    </a:cubicBezTo>
                    <a:cubicBezTo>
                      <a:pt x="60931" y="45247"/>
                      <a:pt x="60138" y="46096"/>
                      <a:pt x="60008" y="46673"/>
                    </a:cubicBezTo>
                    <a:cubicBezTo>
                      <a:pt x="39685" y="95620"/>
                      <a:pt x="41126" y="163949"/>
                      <a:pt x="21908" y="236220"/>
                    </a:cubicBezTo>
                    <a:cubicBezTo>
                      <a:pt x="22736" y="266944"/>
                      <a:pt x="15386" y="287622"/>
                      <a:pt x="19050" y="304800"/>
                    </a:cubicBezTo>
                    <a:cubicBezTo>
                      <a:pt x="7575" y="306031"/>
                      <a:pt x="-2395" y="313421"/>
                      <a:pt x="0" y="323850"/>
                    </a:cubicBezTo>
                    <a:cubicBezTo>
                      <a:pt x="385" y="331019"/>
                      <a:pt x="-817" y="336208"/>
                      <a:pt x="0" y="342900"/>
                    </a:cubicBezTo>
                    <a:cubicBezTo>
                      <a:pt x="-1132" y="355241"/>
                      <a:pt x="7560" y="362255"/>
                      <a:pt x="19050" y="361950"/>
                    </a:cubicBezTo>
                    <a:cubicBezTo>
                      <a:pt x="53233" y="356694"/>
                      <a:pt x="77665" y="366910"/>
                      <a:pt x="114300" y="361950"/>
                    </a:cubicBezTo>
                    <a:lnTo>
                      <a:pt x="114300" y="361950"/>
                    </a:lnTo>
                    <a:cubicBezTo>
                      <a:pt x="121458" y="307112"/>
                      <a:pt x="152954" y="278039"/>
                      <a:pt x="202883" y="279083"/>
                    </a:cubicBezTo>
                    <a:cubicBezTo>
                      <a:pt x="249638" y="277681"/>
                      <a:pt x="274371" y="312290"/>
                      <a:pt x="285750" y="361950"/>
                    </a:cubicBezTo>
                    <a:lnTo>
                      <a:pt x="285750" y="361950"/>
                    </a:lnTo>
                    <a:cubicBezTo>
                      <a:pt x="416242" y="342828"/>
                      <a:pt x="450795" y="380728"/>
                      <a:pt x="581025" y="361950"/>
                    </a:cubicBezTo>
                    <a:lnTo>
                      <a:pt x="581025" y="361950"/>
                    </a:lnTo>
                    <a:cubicBezTo>
                      <a:pt x="579969" y="303311"/>
                      <a:pt x="620912" y="276723"/>
                      <a:pt x="669608" y="279083"/>
                    </a:cubicBezTo>
                    <a:cubicBezTo>
                      <a:pt x="718527" y="276931"/>
                      <a:pt x="763361" y="311830"/>
                      <a:pt x="752475" y="361950"/>
                    </a:cubicBezTo>
                    <a:lnTo>
                      <a:pt x="752475" y="361950"/>
                    </a:lnTo>
                    <a:cubicBezTo>
                      <a:pt x="796283" y="350305"/>
                      <a:pt x="831481" y="368860"/>
                      <a:pt x="857250" y="361950"/>
                    </a:cubicBezTo>
                    <a:cubicBezTo>
                      <a:pt x="867528" y="360382"/>
                      <a:pt x="873958" y="353162"/>
                      <a:pt x="876300" y="342900"/>
                    </a:cubicBezTo>
                    <a:cubicBezTo>
                      <a:pt x="875896" y="337570"/>
                      <a:pt x="876426" y="330738"/>
                      <a:pt x="876300" y="323850"/>
                    </a:cubicBezTo>
                    <a:cubicBezTo>
                      <a:pt x="876568" y="312880"/>
                      <a:pt x="868194" y="303136"/>
                      <a:pt x="857250" y="304800"/>
                    </a:cubicBezTo>
                    <a:lnTo>
                      <a:pt x="857250" y="304800"/>
                    </a:lnTo>
                    <a:close/>
                    <a:moveTo>
                      <a:pt x="323850" y="123825"/>
                    </a:moveTo>
                    <a:cubicBezTo>
                      <a:pt x="323760" y="130552"/>
                      <a:pt x="320115" y="132715"/>
                      <a:pt x="314325" y="133350"/>
                    </a:cubicBezTo>
                    <a:cubicBezTo>
                      <a:pt x="231269" y="151806"/>
                      <a:pt x="200637" y="121856"/>
                      <a:pt x="140018" y="133350"/>
                    </a:cubicBezTo>
                    <a:cubicBezTo>
                      <a:pt x="133291" y="133180"/>
                      <a:pt x="130272" y="128758"/>
                      <a:pt x="130493" y="123825"/>
                    </a:cubicBezTo>
                    <a:cubicBezTo>
                      <a:pt x="130443" y="123198"/>
                      <a:pt x="130671" y="122632"/>
                      <a:pt x="130493" y="121920"/>
                    </a:cubicBezTo>
                    <a:cubicBezTo>
                      <a:pt x="131736" y="109435"/>
                      <a:pt x="132659" y="99719"/>
                      <a:pt x="137160" y="88582"/>
                    </a:cubicBezTo>
                    <a:cubicBezTo>
                      <a:pt x="138348" y="77934"/>
                      <a:pt x="152842" y="65509"/>
                      <a:pt x="164783" y="66675"/>
                    </a:cubicBezTo>
                    <a:cubicBezTo>
                      <a:pt x="224942" y="51610"/>
                      <a:pt x="265408" y="72306"/>
                      <a:pt x="314325" y="66675"/>
                    </a:cubicBezTo>
                    <a:cubicBezTo>
                      <a:pt x="319978" y="66529"/>
                      <a:pt x="322680" y="71516"/>
                      <a:pt x="323850" y="76200"/>
                    </a:cubicBezTo>
                    <a:cubicBezTo>
                      <a:pt x="328947" y="89684"/>
                      <a:pt x="319735" y="101664"/>
                      <a:pt x="323850" y="123825"/>
                    </a:cubicBezTo>
                    <a:close/>
                    <a:moveTo>
                      <a:pt x="561975" y="123825"/>
                    </a:moveTo>
                    <a:cubicBezTo>
                      <a:pt x="562010" y="129669"/>
                      <a:pt x="557123" y="133013"/>
                      <a:pt x="552450" y="133350"/>
                    </a:cubicBezTo>
                    <a:cubicBezTo>
                      <a:pt x="489639" y="152060"/>
                      <a:pt x="425634" y="123356"/>
                      <a:pt x="371475" y="133350"/>
                    </a:cubicBezTo>
                    <a:cubicBezTo>
                      <a:pt x="365972" y="133757"/>
                      <a:pt x="361607" y="128319"/>
                      <a:pt x="361950" y="123825"/>
                    </a:cubicBezTo>
                    <a:cubicBezTo>
                      <a:pt x="358500" y="112678"/>
                      <a:pt x="365128" y="90892"/>
                      <a:pt x="361950" y="76200"/>
                    </a:cubicBezTo>
                    <a:cubicBezTo>
                      <a:pt x="361557" y="70197"/>
                      <a:pt x="365954" y="67291"/>
                      <a:pt x="371475" y="66675"/>
                    </a:cubicBezTo>
                    <a:cubicBezTo>
                      <a:pt x="416735" y="53087"/>
                      <a:pt x="489228" y="68111"/>
                      <a:pt x="552450" y="66675"/>
                    </a:cubicBezTo>
                    <a:cubicBezTo>
                      <a:pt x="558219" y="66254"/>
                      <a:pt x="561718" y="70108"/>
                      <a:pt x="561975" y="76200"/>
                    </a:cubicBezTo>
                    <a:cubicBezTo>
                      <a:pt x="563249" y="95440"/>
                      <a:pt x="556550" y="100106"/>
                      <a:pt x="561975" y="123825"/>
                    </a:cubicBezTo>
                    <a:close/>
                    <a:moveTo>
                      <a:pt x="759143" y="133350"/>
                    </a:moveTo>
                    <a:cubicBezTo>
                      <a:pt x="685750" y="147505"/>
                      <a:pt x="682817" y="121553"/>
                      <a:pt x="609600" y="133350"/>
                    </a:cubicBezTo>
                    <a:cubicBezTo>
                      <a:pt x="603431" y="133446"/>
                      <a:pt x="599247" y="129642"/>
                      <a:pt x="600075" y="123825"/>
                    </a:cubicBezTo>
                    <a:cubicBezTo>
                      <a:pt x="596184" y="109188"/>
                      <a:pt x="603181" y="94209"/>
                      <a:pt x="600075" y="76200"/>
                    </a:cubicBezTo>
                    <a:cubicBezTo>
                      <a:pt x="599887" y="70340"/>
                      <a:pt x="604627" y="67155"/>
                      <a:pt x="609600" y="66675"/>
                    </a:cubicBezTo>
                    <a:cubicBezTo>
                      <a:pt x="643131" y="57018"/>
                      <a:pt x="686968" y="79768"/>
                      <a:pt x="720090" y="66675"/>
                    </a:cubicBezTo>
                    <a:cubicBezTo>
                      <a:pt x="730511" y="67462"/>
                      <a:pt x="740372" y="73127"/>
                      <a:pt x="744855" y="80963"/>
                    </a:cubicBezTo>
                    <a:cubicBezTo>
                      <a:pt x="758422" y="97690"/>
                      <a:pt x="754466" y="105048"/>
                      <a:pt x="766763" y="119063"/>
                    </a:cubicBezTo>
                    <a:cubicBezTo>
                      <a:pt x="769766" y="123157"/>
                      <a:pt x="766527" y="129462"/>
                      <a:pt x="762953" y="132398"/>
                    </a:cubicBezTo>
                    <a:cubicBezTo>
                      <a:pt x="762050" y="133326"/>
                      <a:pt x="761068" y="133225"/>
                      <a:pt x="759143" y="133350"/>
                    </a:cubicBezTo>
                    <a:close/>
                  </a:path>
                  <a:path w="876300" h="361950" stroke="0" extrusionOk="0">
                    <a:moveTo>
                      <a:pt x="857250" y="304800"/>
                    </a:moveTo>
                    <a:cubicBezTo>
                      <a:pt x="852921" y="259921"/>
                      <a:pt x="859265" y="249894"/>
                      <a:pt x="857250" y="200977"/>
                    </a:cubicBezTo>
                    <a:cubicBezTo>
                      <a:pt x="857635" y="190093"/>
                      <a:pt x="849821" y="175247"/>
                      <a:pt x="846773" y="162877"/>
                    </a:cubicBezTo>
                    <a:cubicBezTo>
                      <a:pt x="826708" y="139255"/>
                      <a:pt x="803613" y="75000"/>
                      <a:pt x="774383" y="38100"/>
                    </a:cubicBezTo>
                    <a:cubicBezTo>
                      <a:pt x="758123" y="12989"/>
                      <a:pt x="734980" y="1319"/>
                      <a:pt x="708660" y="0"/>
                    </a:cubicBezTo>
                    <a:cubicBezTo>
                      <a:pt x="574004" y="42839"/>
                      <a:pt x="268341" y="-51159"/>
                      <a:pt x="123825" y="0"/>
                    </a:cubicBezTo>
                    <a:cubicBezTo>
                      <a:pt x="101424" y="-324"/>
                      <a:pt x="65896" y="17664"/>
                      <a:pt x="60960" y="44768"/>
                    </a:cubicBezTo>
                    <a:cubicBezTo>
                      <a:pt x="60573" y="45749"/>
                      <a:pt x="60176" y="46149"/>
                      <a:pt x="60008" y="46673"/>
                    </a:cubicBezTo>
                    <a:cubicBezTo>
                      <a:pt x="46059" y="104229"/>
                      <a:pt x="21908" y="178930"/>
                      <a:pt x="21908" y="236220"/>
                    </a:cubicBezTo>
                    <a:cubicBezTo>
                      <a:pt x="21310" y="253872"/>
                      <a:pt x="13228" y="272468"/>
                      <a:pt x="19050" y="304800"/>
                    </a:cubicBezTo>
                    <a:cubicBezTo>
                      <a:pt x="9099" y="304454"/>
                      <a:pt x="255" y="311591"/>
                      <a:pt x="0" y="323850"/>
                    </a:cubicBezTo>
                    <a:cubicBezTo>
                      <a:pt x="1517" y="330864"/>
                      <a:pt x="-310" y="333906"/>
                      <a:pt x="0" y="342900"/>
                    </a:cubicBezTo>
                    <a:cubicBezTo>
                      <a:pt x="-619" y="351736"/>
                      <a:pt x="8377" y="364360"/>
                      <a:pt x="19050" y="361950"/>
                    </a:cubicBezTo>
                    <a:cubicBezTo>
                      <a:pt x="45364" y="355544"/>
                      <a:pt x="84559" y="365722"/>
                      <a:pt x="114300" y="361950"/>
                    </a:cubicBezTo>
                    <a:lnTo>
                      <a:pt x="114300" y="361950"/>
                    </a:lnTo>
                    <a:cubicBezTo>
                      <a:pt x="111187" y="313354"/>
                      <a:pt x="154773" y="271233"/>
                      <a:pt x="202883" y="279083"/>
                    </a:cubicBezTo>
                    <a:cubicBezTo>
                      <a:pt x="243504" y="275111"/>
                      <a:pt x="281400" y="307502"/>
                      <a:pt x="285750" y="361950"/>
                    </a:cubicBezTo>
                    <a:lnTo>
                      <a:pt x="285750" y="361950"/>
                    </a:lnTo>
                    <a:cubicBezTo>
                      <a:pt x="403253" y="337113"/>
                      <a:pt x="496997" y="381733"/>
                      <a:pt x="581025" y="361950"/>
                    </a:cubicBezTo>
                    <a:lnTo>
                      <a:pt x="581025" y="361950"/>
                    </a:lnTo>
                    <a:cubicBezTo>
                      <a:pt x="584983" y="319591"/>
                      <a:pt x="620760" y="265997"/>
                      <a:pt x="669608" y="279083"/>
                    </a:cubicBezTo>
                    <a:cubicBezTo>
                      <a:pt x="706352" y="280094"/>
                      <a:pt x="755246" y="322988"/>
                      <a:pt x="752475" y="361950"/>
                    </a:cubicBezTo>
                    <a:lnTo>
                      <a:pt x="752475" y="361950"/>
                    </a:lnTo>
                    <a:cubicBezTo>
                      <a:pt x="800408" y="361264"/>
                      <a:pt x="812301" y="368337"/>
                      <a:pt x="857250" y="361950"/>
                    </a:cubicBezTo>
                    <a:cubicBezTo>
                      <a:pt x="869609" y="363613"/>
                      <a:pt x="878416" y="355260"/>
                      <a:pt x="876300" y="342900"/>
                    </a:cubicBezTo>
                    <a:cubicBezTo>
                      <a:pt x="876107" y="338186"/>
                      <a:pt x="876490" y="331269"/>
                      <a:pt x="876300" y="323850"/>
                    </a:cubicBezTo>
                    <a:cubicBezTo>
                      <a:pt x="874688" y="312088"/>
                      <a:pt x="868484" y="305974"/>
                      <a:pt x="857250" y="304800"/>
                    </a:cubicBezTo>
                    <a:lnTo>
                      <a:pt x="857250" y="304800"/>
                    </a:lnTo>
                    <a:close/>
                    <a:moveTo>
                      <a:pt x="323850" y="123825"/>
                    </a:moveTo>
                    <a:cubicBezTo>
                      <a:pt x="323336" y="130639"/>
                      <a:pt x="320362" y="133173"/>
                      <a:pt x="314325" y="133350"/>
                    </a:cubicBezTo>
                    <a:cubicBezTo>
                      <a:pt x="237021" y="135982"/>
                      <a:pt x="191252" y="118996"/>
                      <a:pt x="140018" y="133350"/>
                    </a:cubicBezTo>
                    <a:cubicBezTo>
                      <a:pt x="134554" y="133459"/>
                      <a:pt x="129423" y="129615"/>
                      <a:pt x="130493" y="123825"/>
                    </a:cubicBezTo>
                    <a:cubicBezTo>
                      <a:pt x="130296" y="123328"/>
                      <a:pt x="130649" y="122374"/>
                      <a:pt x="130493" y="121920"/>
                    </a:cubicBezTo>
                    <a:cubicBezTo>
                      <a:pt x="130227" y="107706"/>
                      <a:pt x="131769" y="100443"/>
                      <a:pt x="137160" y="88582"/>
                    </a:cubicBezTo>
                    <a:cubicBezTo>
                      <a:pt x="138337" y="72698"/>
                      <a:pt x="151796" y="67158"/>
                      <a:pt x="164783" y="66675"/>
                    </a:cubicBezTo>
                    <a:cubicBezTo>
                      <a:pt x="215883" y="51742"/>
                      <a:pt x="274445" y="79119"/>
                      <a:pt x="314325" y="66675"/>
                    </a:cubicBezTo>
                    <a:cubicBezTo>
                      <a:pt x="319815" y="66951"/>
                      <a:pt x="323552" y="70516"/>
                      <a:pt x="323850" y="76200"/>
                    </a:cubicBezTo>
                    <a:cubicBezTo>
                      <a:pt x="327869" y="89921"/>
                      <a:pt x="318167" y="106177"/>
                      <a:pt x="323850" y="123825"/>
                    </a:cubicBezTo>
                    <a:close/>
                    <a:moveTo>
                      <a:pt x="561975" y="123825"/>
                    </a:moveTo>
                    <a:cubicBezTo>
                      <a:pt x="561755" y="128709"/>
                      <a:pt x="559705" y="133026"/>
                      <a:pt x="552450" y="133350"/>
                    </a:cubicBezTo>
                    <a:cubicBezTo>
                      <a:pt x="465403" y="142539"/>
                      <a:pt x="415706" y="132229"/>
                      <a:pt x="371475" y="133350"/>
                    </a:cubicBezTo>
                    <a:cubicBezTo>
                      <a:pt x="366377" y="132182"/>
                      <a:pt x="362460" y="129142"/>
                      <a:pt x="361950" y="123825"/>
                    </a:cubicBezTo>
                    <a:cubicBezTo>
                      <a:pt x="357178" y="112552"/>
                      <a:pt x="365264" y="97779"/>
                      <a:pt x="361950" y="76200"/>
                    </a:cubicBezTo>
                    <a:cubicBezTo>
                      <a:pt x="361734" y="70477"/>
                      <a:pt x="366465" y="67860"/>
                      <a:pt x="371475" y="66675"/>
                    </a:cubicBezTo>
                    <a:cubicBezTo>
                      <a:pt x="423376" y="53394"/>
                      <a:pt x="489226" y="84218"/>
                      <a:pt x="552450" y="66675"/>
                    </a:cubicBezTo>
                    <a:cubicBezTo>
                      <a:pt x="558006" y="66431"/>
                      <a:pt x="561529" y="70150"/>
                      <a:pt x="561975" y="76200"/>
                    </a:cubicBezTo>
                    <a:cubicBezTo>
                      <a:pt x="563445" y="99599"/>
                      <a:pt x="558597" y="105394"/>
                      <a:pt x="561975" y="123825"/>
                    </a:cubicBezTo>
                    <a:close/>
                    <a:moveTo>
                      <a:pt x="759143" y="133350"/>
                    </a:moveTo>
                    <a:cubicBezTo>
                      <a:pt x="705471" y="147162"/>
                      <a:pt x="671170" y="119708"/>
                      <a:pt x="609600" y="133350"/>
                    </a:cubicBezTo>
                    <a:cubicBezTo>
                      <a:pt x="602836" y="132271"/>
                      <a:pt x="599610" y="129591"/>
                      <a:pt x="600075" y="123825"/>
                    </a:cubicBezTo>
                    <a:cubicBezTo>
                      <a:pt x="597520" y="108475"/>
                      <a:pt x="600551" y="91778"/>
                      <a:pt x="600075" y="76200"/>
                    </a:cubicBezTo>
                    <a:cubicBezTo>
                      <a:pt x="600549" y="69124"/>
                      <a:pt x="602820" y="66102"/>
                      <a:pt x="609600" y="66675"/>
                    </a:cubicBezTo>
                    <a:cubicBezTo>
                      <a:pt x="658298" y="56272"/>
                      <a:pt x="671706" y="67433"/>
                      <a:pt x="720090" y="66675"/>
                    </a:cubicBezTo>
                    <a:cubicBezTo>
                      <a:pt x="729446" y="66664"/>
                      <a:pt x="740403" y="72672"/>
                      <a:pt x="744855" y="80963"/>
                    </a:cubicBezTo>
                    <a:cubicBezTo>
                      <a:pt x="757420" y="98982"/>
                      <a:pt x="756625" y="102471"/>
                      <a:pt x="766763" y="119063"/>
                    </a:cubicBezTo>
                    <a:cubicBezTo>
                      <a:pt x="769551" y="125111"/>
                      <a:pt x="767502" y="129880"/>
                      <a:pt x="762953" y="132398"/>
                    </a:cubicBezTo>
                    <a:cubicBezTo>
                      <a:pt x="762031" y="133335"/>
                      <a:pt x="760876" y="133195"/>
                      <a:pt x="759143" y="133350"/>
                    </a:cubicBezTo>
                    <a:close/>
                  </a:path>
                </a:pathLst>
              </a:custGeom>
              <a:solidFill>
                <a:srgbClr val="AA8D5C"/>
              </a:solidFill>
              <a:ln w="9525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2971516887">
                      <a:custGeom>
                        <a:avLst/>
                        <a:gdLst>
                          <a:gd name="connsiteX0" fmla="*/ 857250 w 876300"/>
                          <a:gd name="connsiteY0" fmla="*/ 304800 h 361950"/>
                          <a:gd name="connsiteX1" fmla="*/ 857250 w 876300"/>
                          <a:gd name="connsiteY1" fmla="*/ 200977 h 361950"/>
                          <a:gd name="connsiteX2" fmla="*/ 846773 w 876300"/>
                          <a:gd name="connsiteY2" fmla="*/ 162877 h 361950"/>
                          <a:gd name="connsiteX3" fmla="*/ 774383 w 876300"/>
                          <a:gd name="connsiteY3" fmla="*/ 38100 h 361950"/>
                          <a:gd name="connsiteX4" fmla="*/ 708660 w 876300"/>
                          <a:gd name="connsiteY4" fmla="*/ 0 h 361950"/>
                          <a:gd name="connsiteX5" fmla="*/ 123825 w 876300"/>
                          <a:gd name="connsiteY5" fmla="*/ 0 h 361950"/>
                          <a:gd name="connsiteX6" fmla="*/ 60960 w 876300"/>
                          <a:gd name="connsiteY6" fmla="*/ 44768 h 361950"/>
                          <a:gd name="connsiteX7" fmla="*/ 60008 w 876300"/>
                          <a:gd name="connsiteY7" fmla="*/ 46673 h 361950"/>
                          <a:gd name="connsiteX8" fmla="*/ 21908 w 876300"/>
                          <a:gd name="connsiteY8" fmla="*/ 236220 h 361950"/>
                          <a:gd name="connsiteX9" fmla="*/ 19050 w 876300"/>
                          <a:gd name="connsiteY9" fmla="*/ 304800 h 361950"/>
                          <a:gd name="connsiteX10" fmla="*/ 0 w 876300"/>
                          <a:gd name="connsiteY10" fmla="*/ 323850 h 361950"/>
                          <a:gd name="connsiteX11" fmla="*/ 0 w 876300"/>
                          <a:gd name="connsiteY11" fmla="*/ 342900 h 361950"/>
                          <a:gd name="connsiteX12" fmla="*/ 19050 w 876300"/>
                          <a:gd name="connsiteY12" fmla="*/ 361950 h 361950"/>
                          <a:gd name="connsiteX13" fmla="*/ 114300 w 876300"/>
                          <a:gd name="connsiteY13" fmla="*/ 361950 h 361950"/>
                          <a:gd name="connsiteX14" fmla="*/ 114300 w 876300"/>
                          <a:gd name="connsiteY14" fmla="*/ 361950 h 361950"/>
                          <a:gd name="connsiteX15" fmla="*/ 202883 w 876300"/>
                          <a:gd name="connsiteY15" fmla="*/ 279083 h 361950"/>
                          <a:gd name="connsiteX16" fmla="*/ 285750 w 876300"/>
                          <a:gd name="connsiteY16" fmla="*/ 361950 h 361950"/>
                          <a:gd name="connsiteX17" fmla="*/ 285750 w 876300"/>
                          <a:gd name="connsiteY17" fmla="*/ 361950 h 361950"/>
                          <a:gd name="connsiteX18" fmla="*/ 581025 w 876300"/>
                          <a:gd name="connsiteY18" fmla="*/ 361950 h 361950"/>
                          <a:gd name="connsiteX19" fmla="*/ 581025 w 876300"/>
                          <a:gd name="connsiteY19" fmla="*/ 361950 h 361950"/>
                          <a:gd name="connsiteX20" fmla="*/ 669608 w 876300"/>
                          <a:gd name="connsiteY20" fmla="*/ 279083 h 361950"/>
                          <a:gd name="connsiteX21" fmla="*/ 752475 w 876300"/>
                          <a:gd name="connsiteY21" fmla="*/ 361950 h 361950"/>
                          <a:gd name="connsiteX22" fmla="*/ 752475 w 876300"/>
                          <a:gd name="connsiteY22" fmla="*/ 361950 h 361950"/>
                          <a:gd name="connsiteX23" fmla="*/ 857250 w 876300"/>
                          <a:gd name="connsiteY23" fmla="*/ 361950 h 361950"/>
                          <a:gd name="connsiteX24" fmla="*/ 876300 w 876300"/>
                          <a:gd name="connsiteY24" fmla="*/ 342900 h 361950"/>
                          <a:gd name="connsiteX25" fmla="*/ 876300 w 876300"/>
                          <a:gd name="connsiteY25" fmla="*/ 323850 h 361950"/>
                          <a:gd name="connsiteX26" fmla="*/ 857250 w 876300"/>
                          <a:gd name="connsiteY26" fmla="*/ 304800 h 361950"/>
                          <a:gd name="connsiteX27" fmla="*/ 857250 w 876300"/>
                          <a:gd name="connsiteY27" fmla="*/ 304800 h 361950"/>
                          <a:gd name="connsiteX28" fmla="*/ 323850 w 876300"/>
                          <a:gd name="connsiteY28" fmla="*/ 123825 h 361950"/>
                          <a:gd name="connsiteX29" fmla="*/ 314325 w 876300"/>
                          <a:gd name="connsiteY29" fmla="*/ 133350 h 361950"/>
                          <a:gd name="connsiteX30" fmla="*/ 140018 w 876300"/>
                          <a:gd name="connsiteY30" fmla="*/ 133350 h 361950"/>
                          <a:gd name="connsiteX31" fmla="*/ 130493 w 876300"/>
                          <a:gd name="connsiteY31" fmla="*/ 123825 h 361950"/>
                          <a:gd name="connsiteX32" fmla="*/ 130493 w 876300"/>
                          <a:gd name="connsiteY32" fmla="*/ 121920 h 361950"/>
                          <a:gd name="connsiteX33" fmla="*/ 137160 w 876300"/>
                          <a:gd name="connsiteY33" fmla="*/ 88582 h 361950"/>
                          <a:gd name="connsiteX34" fmla="*/ 164783 w 876300"/>
                          <a:gd name="connsiteY34" fmla="*/ 66675 h 361950"/>
                          <a:gd name="connsiteX35" fmla="*/ 314325 w 876300"/>
                          <a:gd name="connsiteY35" fmla="*/ 66675 h 361950"/>
                          <a:gd name="connsiteX36" fmla="*/ 323850 w 876300"/>
                          <a:gd name="connsiteY36" fmla="*/ 76200 h 361950"/>
                          <a:gd name="connsiteX37" fmla="*/ 323850 w 876300"/>
                          <a:gd name="connsiteY37" fmla="*/ 123825 h 361950"/>
                          <a:gd name="connsiteX38" fmla="*/ 561975 w 876300"/>
                          <a:gd name="connsiteY38" fmla="*/ 123825 h 361950"/>
                          <a:gd name="connsiteX39" fmla="*/ 552450 w 876300"/>
                          <a:gd name="connsiteY39" fmla="*/ 133350 h 361950"/>
                          <a:gd name="connsiteX40" fmla="*/ 371475 w 876300"/>
                          <a:gd name="connsiteY40" fmla="*/ 133350 h 361950"/>
                          <a:gd name="connsiteX41" fmla="*/ 361950 w 876300"/>
                          <a:gd name="connsiteY41" fmla="*/ 123825 h 361950"/>
                          <a:gd name="connsiteX42" fmla="*/ 361950 w 876300"/>
                          <a:gd name="connsiteY42" fmla="*/ 76200 h 361950"/>
                          <a:gd name="connsiteX43" fmla="*/ 371475 w 876300"/>
                          <a:gd name="connsiteY43" fmla="*/ 66675 h 361950"/>
                          <a:gd name="connsiteX44" fmla="*/ 552450 w 876300"/>
                          <a:gd name="connsiteY44" fmla="*/ 66675 h 361950"/>
                          <a:gd name="connsiteX45" fmla="*/ 561975 w 876300"/>
                          <a:gd name="connsiteY45" fmla="*/ 76200 h 361950"/>
                          <a:gd name="connsiteX46" fmla="*/ 561975 w 876300"/>
                          <a:gd name="connsiteY46" fmla="*/ 123825 h 361950"/>
                          <a:gd name="connsiteX47" fmla="*/ 759143 w 876300"/>
                          <a:gd name="connsiteY47" fmla="*/ 133350 h 361950"/>
                          <a:gd name="connsiteX48" fmla="*/ 609600 w 876300"/>
                          <a:gd name="connsiteY48" fmla="*/ 133350 h 361950"/>
                          <a:gd name="connsiteX49" fmla="*/ 600075 w 876300"/>
                          <a:gd name="connsiteY49" fmla="*/ 123825 h 361950"/>
                          <a:gd name="connsiteX50" fmla="*/ 600075 w 876300"/>
                          <a:gd name="connsiteY50" fmla="*/ 76200 h 361950"/>
                          <a:gd name="connsiteX51" fmla="*/ 609600 w 876300"/>
                          <a:gd name="connsiteY51" fmla="*/ 66675 h 361950"/>
                          <a:gd name="connsiteX52" fmla="*/ 720090 w 876300"/>
                          <a:gd name="connsiteY52" fmla="*/ 66675 h 361950"/>
                          <a:gd name="connsiteX53" fmla="*/ 744855 w 876300"/>
                          <a:gd name="connsiteY53" fmla="*/ 80963 h 361950"/>
                          <a:gd name="connsiteX54" fmla="*/ 766763 w 876300"/>
                          <a:gd name="connsiteY54" fmla="*/ 119063 h 361950"/>
                          <a:gd name="connsiteX55" fmla="*/ 762953 w 876300"/>
                          <a:gd name="connsiteY55" fmla="*/ 132398 h 361950"/>
                          <a:gd name="connsiteX56" fmla="*/ 759143 w 876300"/>
                          <a:gd name="connsiteY56" fmla="*/ 133350 h 3619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</a:cxnLst>
                        <a:rect l="l" t="t" r="r" b="b"/>
                        <a:pathLst>
                          <a:path w="876300" h="361950">
                            <a:moveTo>
                              <a:pt x="857250" y="304800"/>
                            </a:moveTo>
                            <a:lnTo>
                              <a:pt x="857250" y="200977"/>
                            </a:lnTo>
                            <a:cubicBezTo>
                              <a:pt x="857250" y="187643"/>
                              <a:pt x="853440" y="174308"/>
                              <a:pt x="846773" y="162877"/>
                            </a:cubicBezTo>
                            <a:lnTo>
                              <a:pt x="774383" y="38100"/>
                            </a:lnTo>
                            <a:cubicBezTo>
                              <a:pt x="761048" y="14288"/>
                              <a:pt x="735330" y="0"/>
                              <a:pt x="708660" y="0"/>
                            </a:cubicBezTo>
                            <a:lnTo>
                              <a:pt x="123825" y="0"/>
                            </a:lnTo>
                            <a:cubicBezTo>
                              <a:pt x="95250" y="0"/>
                              <a:pt x="69533" y="18098"/>
                              <a:pt x="60960" y="44768"/>
                            </a:cubicBezTo>
                            <a:lnTo>
                              <a:pt x="60008" y="46673"/>
                            </a:lnTo>
                            <a:cubicBezTo>
                              <a:pt x="39053" y="107632"/>
                              <a:pt x="26670" y="171450"/>
                              <a:pt x="21908" y="236220"/>
                            </a:cubicBezTo>
                            <a:lnTo>
                              <a:pt x="19050" y="304800"/>
                            </a:lnTo>
                            <a:cubicBezTo>
                              <a:pt x="8573" y="304800"/>
                              <a:pt x="0" y="313373"/>
                              <a:pt x="0" y="323850"/>
                            </a:cubicBezTo>
                            <a:lnTo>
                              <a:pt x="0" y="342900"/>
                            </a:lnTo>
                            <a:cubicBezTo>
                              <a:pt x="0" y="353378"/>
                              <a:pt x="8573" y="361950"/>
                              <a:pt x="19050" y="361950"/>
                            </a:cubicBezTo>
                            <a:lnTo>
                              <a:pt x="114300" y="361950"/>
                            </a:lnTo>
                            <a:cubicBezTo>
                              <a:pt x="114300" y="361950"/>
                              <a:pt x="114300" y="361950"/>
                              <a:pt x="114300" y="361950"/>
                            </a:cubicBezTo>
                            <a:cubicBezTo>
                              <a:pt x="115253" y="314325"/>
                              <a:pt x="155258" y="277178"/>
                              <a:pt x="202883" y="279083"/>
                            </a:cubicBezTo>
                            <a:cubicBezTo>
                              <a:pt x="248603" y="280035"/>
                              <a:pt x="284798" y="317183"/>
                              <a:pt x="285750" y="361950"/>
                            </a:cubicBezTo>
                            <a:cubicBezTo>
                              <a:pt x="285750" y="361950"/>
                              <a:pt x="285750" y="361950"/>
                              <a:pt x="285750" y="361950"/>
                            </a:cubicBezTo>
                            <a:lnTo>
                              <a:pt x="581025" y="361950"/>
                            </a:lnTo>
                            <a:cubicBezTo>
                              <a:pt x="581025" y="361950"/>
                              <a:pt x="581025" y="361950"/>
                              <a:pt x="581025" y="361950"/>
                            </a:cubicBezTo>
                            <a:cubicBezTo>
                              <a:pt x="581978" y="314325"/>
                              <a:pt x="621983" y="277178"/>
                              <a:pt x="669608" y="279083"/>
                            </a:cubicBezTo>
                            <a:cubicBezTo>
                              <a:pt x="715328" y="280035"/>
                              <a:pt x="751523" y="317183"/>
                              <a:pt x="752475" y="361950"/>
                            </a:cubicBezTo>
                            <a:cubicBezTo>
                              <a:pt x="752475" y="361950"/>
                              <a:pt x="752475" y="361950"/>
                              <a:pt x="752475" y="361950"/>
                            </a:cubicBezTo>
                            <a:lnTo>
                              <a:pt x="857250" y="361950"/>
                            </a:lnTo>
                            <a:cubicBezTo>
                              <a:pt x="867728" y="361950"/>
                              <a:pt x="876300" y="353378"/>
                              <a:pt x="876300" y="342900"/>
                            </a:cubicBezTo>
                            <a:lnTo>
                              <a:pt x="876300" y="323850"/>
                            </a:lnTo>
                            <a:cubicBezTo>
                              <a:pt x="876300" y="313373"/>
                              <a:pt x="867728" y="304800"/>
                              <a:pt x="857250" y="304800"/>
                            </a:cubicBezTo>
                            <a:cubicBezTo>
                              <a:pt x="857250" y="304800"/>
                              <a:pt x="857250" y="304800"/>
                              <a:pt x="857250" y="304800"/>
                            </a:cubicBezTo>
                            <a:close/>
                            <a:moveTo>
                              <a:pt x="323850" y="123825"/>
                            </a:moveTo>
                            <a:cubicBezTo>
                              <a:pt x="323850" y="129540"/>
                              <a:pt x="320040" y="133350"/>
                              <a:pt x="314325" y="133350"/>
                            </a:cubicBezTo>
                            <a:lnTo>
                              <a:pt x="140018" y="133350"/>
                            </a:lnTo>
                            <a:cubicBezTo>
                              <a:pt x="134303" y="133350"/>
                              <a:pt x="130493" y="129540"/>
                              <a:pt x="130493" y="123825"/>
                            </a:cubicBezTo>
                            <a:cubicBezTo>
                              <a:pt x="130493" y="122873"/>
                              <a:pt x="130493" y="122873"/>
                              <a:pt x="130493" y="121920"/>
                            </a:cubicBezTo>
                            <a:cubicBezTo>
                              <a:pt x="132398" y="109538"/>
                              <a:pt x="134303" y="99060"/>
                              <a:pt x="137160" y="88582"/>
                            </a:cubicBezTo>
                            <a:cubicBezTo>
                              <a:pt x="140018" y="75248"/>
                              <a:pt x="151448" y="66675"/>
                              <a:pt x="164783" y="66675"/>
                            </a:cubicBezTo>
                            <a:lnTo>
                              <a:pt x="314325" y="66675"/>
                            </a:lnTo>
                            <a:cubicBezTo>
                              <a:pt x="320040" y="66675"/>
                              <a:pt x="323850" y="70485"/>
                              <a:pt x="323850" y="76200"/>
                            </a:cubicBezTo>
                            <a:lnTo>
                              <a:pt x="323850" y="123825"/>
                            </a:lnTo>
                            <a:close/>
                            <a:moveTo>
                              <a:pt x="561975" y="123825"/>
                            </a:moveTo>
                            <a:cubicBezTo>
                              <a:pt x="561975" y="129540"/>
                              <a:pt x="558165" y="133350"/>
                              <a:pt x="552450" y="133350"/>
                            </a:cubicBezTo>
                            <a:lnTo>
                              <a:pt x="371475" y="133350"/>
                            </a:lnTo>
                            <a:cubicBezTo>
                              <a:pt x="365760" y="133350"/>
                              <a:pt x="361950" y="129540"/>
                              <a:pt x="361950" y="123825"/>
                            </a:cubicBezTo>
                            <a:lnTo>
                              <a:pt x="361950" y="76200"/>
                            </a:lnTo>
                            <a:cubicBezTo>
                              <a:pt x="361950" y="70485"/>
                              <a:pt x="365760" y="66675"/>
                              <a:pt x="371475" y="66675"/>
                            </a:cubicBezTo>
                            <a:lnTo>
                              <a:pt x="552450" y="66675"/>
                            </a:lnTo>
                            <a:cubicBezTo>
                              <a:pt x="558165" y="66675"/>
                              <a:pt x="561975" y="70485"/>
                              <a:pt x="561975" y="76200"/>
                            </a:cubicBezTo>
                            <a:lnTo>
                              <a:pt x="561975" y="123825"/>
                            </a:lnTo>
                            <a:close/>
                            <a:moveTo>
                              <a:pt x="759143" y="133350"/>
                            </a:moveTo>
                            <a:lnTo>
                              <a:pt x="609600" y="133350"/>
                            </a:lnTo>
                            <a:cubicBezTo>
                              <a:pt x="603885" y="133350"/>
                              <a:pt x="600075" y="129540"/>
                              <a:pt x="600075" y="123825"/>
                            </a:cubicBezTo>
                            <a:lnTo>
                              <a:pt x="600075" y="76200"/>
                            </a:lnTo>
                            <a:cubicBezTo>
                              <a:pt x="600075" y="70485"/>
                              <a:pt x="603885" y="66675"/>
                              <a:pt x="609600" y="66675"/>
                            </a:cubicBezTo>
                            <a:lnTo>
                              <a:pt x="720090" y="66675"/>
                            </a:lnTo>
                            <a:cubicBezTo>
                              <a:pt x="730568" y="66675"/>
                              <a:pt x="740093" y="72390"/>
                              <a:pt x="744855" y="80963"/>
                            </a:cubicBezTo>
                            <a:lnTo>
                              <a:pt x="766763" y="119063"/>
                            </a:lnTo>
                            <a:cubicBezTo>
                              <a:pt x="769620" y="123825"/>
                              <a:pt x="767715" y="129540"/>
                              <a:pt x="762953" y="132398"/>
                            </a:cubicBezTo>
                            <a:cubicBezTo>
                              <a:pt x="762000" y="133350"/>
                              <a:pt x="761048" y="133350"/>
                              <a:pt x="759143" y="13335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id="{4DA024FB-0D00-B105-4F80-E5A029BF7698}"/>
                  </a:ext>
                </a:extLst>
              </p:cNvPr>
              <p:cNvSpPr/>
              <p:nvPr/>
            </p:nvSpPr>
            <p:spPr>
              <a:xfrm>
                <a:off x="9316179" y="4588780"/>
                <a:ext cx="114300" cy="114300"/>
              </a:xfrm>
              <a:custGeom>
                <a:avLst/>
                <a:gdLst>
                  <a:gd name="connsiteX0" fmla="*/ 114300 w 114300"/>
                  <a:gd name="connsiteY0" fmla="*/ 57150 h 114300"/>
                  <a:gd name="connsiteX1" fmla="*/ 57150 w 114300"/>
                  <a:gd name="connsiteY1" fmla="*/ 114300 h 114300"/>
                  <a:gd name="connsiteX2" fmla="*/ 0 w 114300"/>
                  <a:gd name="connsiteY2" fmla="*/ 57150 h 114300"/>
                  <a:gd name="connsiteX3" fmla="*/ 57150 w 114300"/>
                  <a:gd name="connsiteY3" fmla="*/ 0 h 114300"/>
                  <a:gd name="connsiteX4" fmla="*/ 114300 w 114300"/>
                  <a:gd name="connsiteY4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 fill="none" extrusionOk="0">
                    <a:moveTo>
                      <a:pt x="114300" y="57150"/>
                    </a:moveTo>
                    <a:cubicBezTo>
                      <a:pt x="119856" y="91772"/>
                      <a:pt x="89623" y="114018"/>
                      <a:pt x="57150" y="114300"/>
                    </a:cubicBezTo>
                    <a:cubicBezTo>
                      <a:pt x="26951" y="119915"/>
                      <a:pt x="2175" y="90985"/>
                      <a:pt x="0" y="57150"/>
                    </a:cubicBezTo>
                    <a:cubicBezTo>
                      <a:pt x="-1181" y="33973"/>
                      <a:pt x="24981" y="-1182"/>
                      <a:pt x="57150" y="0"/>
                    </a:cubicBezTo>
                    <a:cubicBezTo>
                      <a:pt x="85223" y="1814"/>
                      <a:pt x="114503" y="24862"/>
                      <a:pt x="114300" y="57150"/>
                    </a:cubicBezTo>
                    <a:close/>
                  </a:path>
                  <a:path w="114300" h="114300" stroke="0" extrusionOk="0">
                    <a:moveTo>
                      <a:pt x="114300" y="57150"/>
                    </a:moveTo>
                    <a:cubicBezTo>
                      <a:pt x="111354" y="85002"/>
                      <a:pt x="92664" y="118626"/>
                      <a:pt x="57150" y="114300"/>
                    </a:cubicBezTo>
                    <a:cubicBezTo>
                      <a:pt x="26722" y="112025"/>
                      <a:pt x="-940" y="83234"/>
                      <a:pt x="0" y="57150"/>
                    </a:cubicBezTo>
                    <a:cubicBezTo>
                      <a:pt x="6609" y="28600"/>
                      <a:pt x="23160" y="6004"/>
                      <a:pt x="57150" y="0"/>
                    </a:cubicBezTo>
                    <a:cubicBezTo>
                      <a:pt x="93332" y="3030"/>
                      <a:pt x="117265" y="34052"/>
                      <a:pt x="114300" y="57150"/>
                    </a:cubicBezTo>
                    <a:close/>
                  </a:path>
                </a:pathLst>
              </a:custGeom>
              <a:solidFill>
                <a:srgbClr val="AA8D5C"/>
              </a:solidFill>
              <a:ln w="9525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926366069">
                      <a:custGeom>
                        <a:avLst/>
                        <a:gdLst>
                          <a:gd name="connsiteX0" fmla="*/ 114300 w 114300"/>
                          <a:gd name="connsiteY0" fmla="*/ 57150 h 114300"/>
                          <a:gd name="connsiteX1" fmla="*/ 57150 w 114300"/>
                          <a:gd name="connsiteY1" fmla="*/ 114300 h 114300"/>
                          <a:gd name="connsiteX2" fmla="*/ 0 w 114300"/>
                          <a:gd name="connsiteY2" fmla="*/ 57150 h 114300"/>
                          <a:gd name="connsiteX3" fmla="*/ 57150 w 114300"/>
                          <a:gd name="connsiteY3" fmla="*/ 0 h 114300"/>
                          <a:gd name="connsiteX4" fmla="*/ 114300 w 114300"/>
                          <a:gd name="connsiteY4" fmla="*/ 57150 h 1143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14300" h="114300">
                            <a:moveTo>
                              <a:pt x="114300" y="57150"/>
                            </a:moveTo>
                            <a:cubicBezTo>
                              <a:pt x="114300" y="88713"/>
                              <a:pt x="88713" y="114300"/>
                              <a:pt x="57150" y="114300"/>
                            </a:cubicBezTo>
                            <a:cubicBezTo>
                              <a:pt x="25587" y="114300"/>
                              <a:pt x="0" y="88713"/>
                              <a:pt x="0" y="57150"/>
                            </a:cubicBezTo>
                            <a:cubicBezTo>
                              <a:pt x="0" y="25587"/>
                              <a:pt x="25587" y="0"/>
                              <a:pt x="57150" y="0"/>
                            </a:cubicBezTo>
                            <a:cubicBezTo>
                              <a:pt x="88713" y="0"/>
                              <a:pt x="114300" y="25587"/>
                              <a:pt x="114300" y="5715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0" name="Forma Livre: Forma 79">
                <a:extLst>
                  <a:ext uri="{FF2B5EF4-FFF2-40B4-BE49-F238E27FC236}">
                    <a16:creationId xmlns:a16="http://schemas.microsoft.com/office/drawing/2014/main" id="{77A9B2CB-DDCC-E24A-59AE-E5E0C76C71DC}"/>
                  </a:ext>
                </a:extLst>
              </p:cNvPr>
              <p:cNvSpPr/>
              <p:nvPr/>
            </p:nvSpPr>
            <p:spPr>
              <a:xfrm>
                <a:off x="8859931" y="4103005"/>
                <a:ext cx="577638" cy="151447"/>
              </a:xfrm>
              <a:custGeom>
                <a:avLst/>
                <a:gdLst>
                  <a:gd name="connsiteX0" fmla="*/ 567690 w 577638"/>
                  <a:gd name="connsiteY0" fmla="*/ 61913 h 151447"/>
                  <a:gd name="connsiteX1" fmla="*/ 284798 w 577638"/>
                  <a:gd name="connsiteY1" fmla="*/ 0 h 151447"/>
                  <a:gd name="connsiteX2" fmla="*/ 0 w 577638"/>
                  <a:gd name="connsiteY2" fmla="*/ 53340 h 151447"/>
                  <a:gd name="connsiteX3" fmla="*/ 0 w 577638"/>
                  <a:gd name="connsiteY3" fmla="*/ 98107 h 151447"/>
                  <a:gd name="connsiteX4" fmla="*/ 191453 w 577638"/>
                  <a:gd name="connsiteY4" fmla="*/ 146685 h 151447"/>
                  <a:gd name="connsiteX5" fmla="*/ 191453 w 577638"/>
                  <a:gd name="connsiteY5" fmla="*/ 108585 h 151447"/>
                  <a:gd name="connsiteX6" fmla="*/ 203835 w 577638"/>
                  <a:gd name="connsiteY6" fmla="*/ 96203 h 151447"/>
                  <a:gd name="connsiteX7" fmla="*/ 216217 w 577638"/>
                  <a:gd name="connsiteY7" fmla="*/ 108585 h 151447"/>
                  <a:gd name="connsiteX8" fmla="*/ 216217 w 577638"/>
                  <a:gd name="connsiteY8" fmla="*/ 148590 h 151447"/>
                  <a:gd name="connsiteX9" fmla="*/ 286703 w 577638"/>
                  <a:gd name="connsiteY9" fmla="*/ 151448 h 151447"/>
                  <a:gd name="connsiteX10" fmla="*/ 337185 w 577638"/>
                  <a:gd name="connsiteY10" fmla="*/ 149543 h 151447"/>
                  <a:gd name="connsiteX11" fmla="*/ 337185 w 577638"/>
                  <a:gd name="connsiteY11" fmla="*/ 107632 h 151447"/>
                  <a:gd name="connsiteX12" fmla="*/ 349568 w 577638"/>
                  <a:gd name="connsiteY12" fmla="*/ 95250 h 151447"/>
                  <a:gd name="connsiteX13" fmla="*/ 361950 w 577638"/>
                  <a:gd name="connsiteY13" fmla="*/ 107632 h 151447"/>
                  <a:gd name="connsiteX14" fmla="*/ 361950 w 577638"/>
                  <a:gd name="connsiteY14" fmla="*/ 147638 h 151447"/>
                  <a:gd name="connsiteX15" fmla="*/ 569595 w 577638"/>
                  <a:gd name="connsiteY15" fmla="*/ 88582 h 151447"/>
                  <a:gd name="connsiteX16" fmla="*/ 575310 w 577638"/>
                  <a:gd name="connsiteY16" fmla="*/ 67628 h 151447"/>
                  <a:gd name="connsiteX17" fmla="*/ 567690 w 577638"/>
                  <a:gd name="connsiteY17" fmla="*/ 61913 h 151447"/>
                  <a:gd name="connsiteX18" fmla="*/ 106680 w 577638"/>
                  <a:gd name="connsiteY18" fmla="*/ 87630 h 151447"/>
                  <a:gd name="connsiteX19" fmla="*/ 45720 w 577638"/>
                  <a:gd name="connsiteY19" fmla="*/ 87630 h 151447"/>
                  <a:gd name="connsiteX20" fmla="*/ 33338 w 577638"/>
                  <a:gd name="connsiteY20" fmla="*/ 75248 h 151447"/>
                  <a:gd name="connsiteX21" fmla="*/ 45720 w 577638"/>
                  <a:gd name="connsiteY21" fmla="*/ 62865 h 151447"/>
                  <a:gd name="connsiteX22" fmla="*/ 106680 w 577638"/>
                  <a:gd name="connsiteY22" fmla="*/ 62865 h 151447"/>
                  <a:gd name="connsiteX23" fmla="*/ 119063 w 577638"/>
                  <a:gd name="connsiteY23" fmla="*/ 75248 h 151447"/>
                  <a:gd name="connsiteX24" fmla="*/ 106680 w 577638"/>
                  <a:gd name="connsiteY24" fmla="*/ 87630 h 15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7638" h="151447" fill="none" extrusionOk="0">
                    <a:moveTo>
                      <a:pt x="567690" y="61913"/>
                    </a:moveTo>
                    <a:cubicBezTo>
                      <a:pt x="520745" y="29151"/>
                      <a:pt x="428828" y="11893"/>
                      <a:pt x="284798" y="0"/>
                    </a:cubicBezTo>
                    <a:cubicBezTo>
                      <a:pt x="173052" y="-17763"/>
                      <a:pt x="47731" y="18687"/>
                      <a:pt x="0" y="53340"/>
                    </a:cubicBezTo>
                    <a:cubicBezTo>
                      <a:pt x="2292" y="70897"/>
                      <a:pt x="-4584" y="84853"/>
                      <a:pt x="0" y="98107"/>
                    </a:cubicBezTo>
                    <a:cubicBezTo>
                      <a:pt x="46068" y="103926"/>
                      <a:pt x="122842" y="150636"/>
                      <a:pt x="191453" y="146685"/>
                    </a:cubicBezTo>
                    <a:cubicBezTo>
                      <a:pt x="187072" y="131493"/>
                      <a:pt x="194887" y="126388"/>
                      <a:pt x="191453" y="108585"/>
                    </a:cubicBezTo>
                    <a:cubicBezTo>
                      <a:pt x="190379" y="101206"/>
                      <a:pt x="196407" y="96340"/>
                      <a:pt x="203835" y="96203"/>
                    </a:cubicBezTo>
                    <a:cubicBezTo>
                      <a:pt x="209345" y="95085"/>
                      <a:pt x="215338" y="102920"/>
                      <a:pt x="216217" y="108585"/>
                    </a:cubicBezTo>
                    <a:cubicBezTo>
                      <a:pt x="219185" y="128441"/>
                      <a:pt x="212502" y="138544"/>
                      <a:pt x="216217" y="148590"/>
                    </a:cubicBezTo>
                    <a:cubicBezTo>
                      <a:pt x="243339" y="151651"/>
                      <a:pt x="268081" y="149730"/>
                      <a:pt x="286703" y="151448"/>
                    </a:cubicBezTo>
                    <a:cubicBezTo>
                      <a:pt x="303962" y="152853"/>
                      <a:pt x="325045" y="152313"/>
                      <a:pt x="337185" y="149543"/>
                    </a:cubicBezTo>
                    <a:cubicBezTo>
                      <a:pt x="336712" y="135196"/>
                      <a:pt x="341172" y="126315"/>
                      <a:pt x="337185" y="107632"/>
                    </a:cubicBezTo>
                    <a:cubicBezTo>
                      <a:pt x="335773" y="100268"/>
                      <a:pt x="343219" y="95506"/>
                      <a:pt x="349568" y="95250"/>
                    </a:cubicBezTo>
                    <a:cubicBezTo>
                      <a:pt x="354651" y="95116"/>
                      <a:pt x="361402" y="101004"/>
                      <a:pt x="361950" y="107632"/>
                    </a:cubicBezTo>
                    <a:cubicBezTo>
                      <a:pt x="365086" y="125723"/>
                      <a:pt x="357504" y="130978"/>
                      <a:pt x="361950" y="147638"/>
                    </a:cubicBezTo>
                    <a:cubicBezTo>
                      <a:pt x="437448" y="146452"/>
                      <a:pt x="525656" y="123621"/>
                      <a:pt x="569595" y="88582"/>
                    </a:cubicBezTo>
                    <a:cubicBezTo>
                      <a:pt x="577774" y="85201"/>
                      <a:pt x="578217" y="73288"/>
                      <a:pt x="575310" y="67628"/>
                    </a:cubicBezTo>
                    <a:cubicBezTo>
                      <a:pt x="572105" y="65524"/>
                      <a:pt x="569299" y="63079"/>
                      <a:pt x="567690" y="61913"/>
                    </a:cubicBezTo>
                    <a:close/>
                    <a:moveTo>
                      <a:pt x="106680" y="87630"/>
                    </a:moveTo>
                    <a:cubicBezTo>
                      <a:pt x="91485" y="90045"/>
                      <a:pt x="76095" y="87383"/>
                      <a:pt x="45720" y="87630"/>
                    </a:cubicBezTo>
                    <a:cubicBezTo>
                      <a:pt x="38972" y="86001"/>
                      <a:pt x="32552" y="80243"/>
                      <a:pt x="33338" y="75248"/>
                    </a:cubicBezTo>
                    <a:cubicBezTo>
                      <a:pt x="34618" y="68027"/>
                      <a:pt x="38502" y="61966"/>
                      <a:pt x="45720" y="62865"/>
                    </a:cubicBezTo>
                    <a:cubicBezTo>
                      <a:pt x="65306" y="60158"/>
                      <a:pt x="84352" y="65936"/>
                      <a:pt x="106680" y="62865"/>
                    </a:cubicBezTo>
                    <a:cubicBezTo>
                      <a:pt x="113093" y="62863"/>
                      <a:pt x="118716" y="68121"/>
                      <a:pt x="119063" y="75248"/>
                    </a:cubicBezTo>
                    <a:cubicBezTo>
                      <a:pt x="117754" y="82940"/>
                      <a:pt x="111022" y="86631"/>
                      <a:pt x="106680" y="87630"/>
                    </a:cubicBezTo>
                    <a:close/>
                  </a:path>
                  <a:path w="577638" h="151447" stroke="0" extrusionOk="0">
                    <a:moveTo>
                      <a:pt x="567690" y="61913"/>
                    </a:moveTo>
                    <a:cubicBezTo>
                      <a:pt x="498106" y="22550"/>
                      <a:pt x="425139" y="1310"/>
                      <a:pt x="284798" y="0"/>
                    </a:cubicBezTo>
                    <a:cubicBezTo>
                      <a:pt x="186569" y="-5232"/>
                      <a:pt x="65644" y="11080"/>
                      <a:pt x="0" y="53340"/>
                    </a:cubicBezTo>
                    <a:cubicBezTo>
                      <a:pt x="2646" y="69086"/>
                      <a:pt x="-2020" y="85743"/>
                      <a:pt x="0" y="98107"/>
                    </a:cubicBezTo>
                    <a:cubicBezTo>
                      <a:pt x="47382" y="120408"/>
                      <a:pt x="114060" y="136287"/>
                      <a:pt x="191453" y="146685"/>
                    </a:cubicBezTo>
                    <a:cubicBezTo>
                      <a:pt x="191183" y="131774"/>
                      <a:pt x="195980" y="120078"/>
                      <a:pt x="191453" y="108585"/>
                    </a:cubicBezTo>
                    <a:cubicBezTo>
                      <a:pt x="191467" y="101713"/>
                      <a:pt x="197449" y="97284"/>
                      <a:pt x="203835" y="96203"/>
                    </a:cubicBezTo>
                    <a:cubicBezTo>
                      <a:pt x="212062" y="95172"/>
                      <a:pt x="216026" y="102459"/>
                      <a:pt x="216217" y="108585"/>
                    </a:cubicBezTo>
                    <a:cubicBezTo>
                      <a:pt x="217184" y="128022"/>
                      <a:pt x="211985" y="136043"/>
                      <a:pt x="216217" y="148590"/>
                    </a:cubicBezTo>
                    <a:cubicBezTo>
                      <a:pt x="243107" y="152683"/>
                      <a:pt x="261876" y="150619"/>
                      <a:pt x="286703" y="151448"/>
                    </a:cubicBezTo>
                    <a:cubicBezTo>
                      <a:pt x="304878" y="151271"/>
                      <a:pt x="319426" y="149750"/>
                      <a:pt x="337185" y="149543"/>
                    </a:cubicBezTo>
                    <a:cubicBezTo>
                      <a:pt x="334053" y="137516"/>
                      <a:pt x="338818" y="124847"/>
                      <a:pt x="337185" y="107632"/>
                    </a:cubicBezTo>
                    <a:cubicBezTo>
                      <a:pt x="336481" y="101166"/>
                      <a:pt x="342954" y="94576"/>
                      <a:pt x="349568" y="95250"/>
                    </a:cubicBezTo>
                    <a:cubicBezTo>
                      <a:pt x="355983" y="96995"/>
                      <a:pt x="362221" y="99292"/>
                      <a:pt x="361950" y="107632"/>
                    </a:cubicBezTo>
                    <a:cubicBezTo>
                      <a:pt x="363788" y="118098"/>
                      <a:pt x="358781" y="136694"/>
                      <a:pt x="361950" y="147638"/>
                    </a:cubicBezTo>
                    <a:cubicBezTo>
                      <a:pt x="456003" y="128637"/>
                      <a:pt x="511135" y="120499"/>
                      <a:pt x="569595" y="88582"/>
                    </a:cubicBezTo>
                    <a:cubicBezTo>
                      <a:pt x="578237" y="83235"/>
                      <a:pt x="579177" y="74787"/>
                      <a:pt x="575310" y="67628"/>
                    </a:cubicBezTo>
                    <a:cubicBezTo>
                      <a:pt x="571899" y="65927"/>
                      <a:pt x="569675" y="62750"/>
                      <a:pt x="567690" y="61913"/>
                    </a:cubicBezTo>
                    <a:close/>
                    <a:moveTo>
                      <a:pt x="106680" y="87630"/>
                    </a:moveTo>
                    <a:cubicBezTo>
                      <a:pt x="89742" y="88221"/>
                      <a:pt x="64914" y="82371"/>
                      <a:pt x="45720" y="87630"/>
                    </a:cubicBezTo>
                    <a:cubicBezTo>
                      <a:pt x="38577" y="89035"/>
                      <a:pt x="35269" y="81773"/>
                      <a:pt x="33338" y="75248"/>
                    </a:cubicBezTo>
                    <a:cubicBezTo>
                      <a:pt x="33185" y="68275"/>
                      <a:pt x="39083" y="64560"/>
                      <a:pt x="45720" y="62865"/>
                    </a:cubicBezTo>
                    <a:cubicBezTo>
                      <a:pt x="61303" y="62010"/>
                      <a:pt x="91413" y="69363"/>
                      <a:pt x="106680" y="62865"/>
                    </a:cubicBezTo>
                    <a:cubicBezTo>
                      <a:pt x="114326" y="62056"/>
                      <a:pt x="118868" y="69331"/>
                      <a:pt x="119063" y="75248"/>
                    </a:cubicBezTo>
                    <a:cubicBezTo>
                      <a:pt x="118688" y="82348"/>
                      <a:pt x="112190" y="88634"/>
                      <a:pt x="106680" y="87630"/>
                    </a:cubicBezTo>
                    <a:close/>
                  </a:path>
                </a:pathLst>
              </a:custGeom>
              <a:solidFill>
                <a:srgbClr val="AA8D5C"/>
              </a:solidFill>
              <a:ln w="9525" cap="rnd">
                <a:solidFill>
                  <a:srgbClr val="AA8D5C">
                    <a:alpha val="0"/>
                  </a:srgbClr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2704390491">
                      <a:custGeom>
                        <a:avLst/>
                        <a:gdLst>
                          <a:gd name="connsiteX0" fmla="*/ 567690 w 577638"/>
                          <a:gd name="connsiteY0" fmla="*/ 61913 h 151447"/>
                          <a:gd name="connsiteX1" fmla="*/ 284798 w 577638"/>
                          <a:gd name="connsiteY1" fmla="*/ 0 h 151447"/>
                          <a:gd name="connsiteX2" fmla="*/ 0 w 577638"/>
                          <a:gd name="connsiteY2" fmla="*/ 53340 h 151447"/>
                          <a:gd name="connsiteX3" fmla="*/ 0 w 577638"/>
                          <a:gd name="connsiteY3" fmla="*/ 98107 h 151447"/>
                          <a:gd name="connsiteX4" fmla="*/ 191453 w 577638"/>
                          <a:gd name="connsiteY4" fmla="*/ 146685 h 151447"/>
                          <a:gd name="connsiteX5" fmla="*/ 191453 w 577638"/>
                          <a:gd name="connsiteY5" fmla="*/ 108585 h 151447"/>
                          <a:gd name="connsiteX6" fmla="*/ 203835 w 577638"/>
                          <a:gd name="connsiteY6" fmla="*/ 96203 h 151447"/>
                          <a:gd name="connsiteX7" fmla="*/ 216217 w 577638"/>
                          <a:gd name="connsiteY7" fmla="*/ 108585 h 151447"/>
                          <a:gd name="connsiteX8" fmla="*/ 216217 w 577638"/>
                          <a:gd name="connsiteY8" fmla="*/ 148590 h 151447"/>
                          <a:gd name="connsiteX9" fmla="*/ 286703 w 577638"/>
                          <a:gd name="connsiteY9" fmla="*/ 151448 h 151447"/>
                          <a:gd name="connsiteX10" fmla="*/ 337185 w 577638"/>
                          <a:gd name="connsiteY10" fmla="*/ 149543 h 151447"/>
                          <a:gd name="connsiteX11" fmla="*/ 337185 w 577638"/>
                          <a:gd name="connsiteY11" fmla="*/ 107632 h 151447"/>
                          <a:gd name="connsiteX12" fmla="*/ 349568 w 577638"/>
                          <a:gd name="connsiteY12" fmla="*/ 95250 h 151447"/>
                          <a:gd name="connsiteX13" fmla="*/ 361950 w 577638"/>
                          <a:gd name="connsiteY13" fmla="*/ 107632 h 151447"/>
                          <a:gd name="connsiteX14" fmla="*/ 361950 w 577638"/>
                          <a:gd name="connsiteY14" fmla="*/ 147638 h 151447"/>
                          <a:gd name="connsiteX15" fmla="*/ 569595 w 577638"/>
                          <a:gd name="connsiteY15" fmla="*/ 88582 h 151447"/>
                          <a:gd name="connsiteX16" fmla="*/ 575310 w 577638"/>
                          <a:gd name="connsiteY16" fmla="*/ 67628 h 151447"/>
                          <a:gd name="connsiteX17" fmla="*/ 567690 w 577638"/>
                          <a:gd name="connsiteY17" fmla="*/ 61913 h 151447"/>
                          <a:gd name="connsiteX18" fmla="*/ 106680 w 577638"/>
                          <a:gd name="connsiteY18" fmla="*/ 87630 h 151447"/>
                          <a:gd name="connsiteX19" fmla="*/ 45720 w 577638"/>
                          <a:gd name="connsiteY19" fmla="*/ 87630 h 151447"/>
                          <a:gd name="connsiteX20" fmla="*/ 33338 w 577638"/>
                          <a:gd name="connsiteY20" fmla="*/ 75248 h 151447"/>
                          <a:gd name="connsiteX21" fmla="*/ 45720 w 577638"/>
                          <a:gd name="connsiteY21" fmla="*/ 62865 h 151447"/>
                          <a:gd name="connsiteX22" fmla="*/ 106680 w 577638"/>
                          <a:gd name="connsiteY22" fmla="*/ 62865 h 151447"/>
                          <a:gd name="connsiteX23" fmla="*/ 119063 w 577638"/>
                          <a:gd name="connsiteY23" fmla="*/ 75248 h 151447"/>
                          <a:gd name="connsiteX24" fmla="*/ 106680 w 577638"/>
                          <a:gd name="connsiteY24" fmla="*/ 87630 h 1514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577638" h="151447">
                            <a:moveTo>
                              <a:pt x="567690" y="61913"/>
                            </a:moveTo>
                            <a:cubicBezTo>
                              <a:pt x="503873" y="24765"/>
                              <a:pt x="406718" y="0"/>
                              <a:pt x="284798" y="0"/>
                            </a:cubicBezTo>
                            <a:cubicBezTo>
                              <a:pt x="173355" y="0"/>
                              <a:pt x="63817" y="20955"/>
                              <a:pt x="0" y="53340"/>
                            </a:cubicBezTo>
                            <a:lnTo>
                              <a:pt x="0" y="98107"/>
                            </a:lnTo>
                            <a:cubicBezTo>
                              <a:pt x="45720" y="120968"/>
                              <a:pt x="114300" y="138113"/>
                              <a:pt x="191453" y="146685"/>
                            </a:cubicBezTo>
                            <a:lnTo>
                              <a:pt x="191453" y="108585"/>
                            </a:lnTo>
                            <a:cubicBezTo>
                              <a:pt x="191453" y="101918"/>
                              <a:pt x="197167" y="96203"/>
                              <a:pt x="203835" y="96203"/>
                            </a:cubicBezTo>
                            <a:cubicBezTo>
                              <a:pt x="210503" y="96203"/>
                              <a:pt x="216217" y="101918"/>
                              <a:pt x="216217" y="108585"/>
                            </a:cubicBezTo>
                            <a:lnTo>
                              <a:pt x="216217" y="148590"/>
                            </a:lnTo>
                            <a:cubicBezTo>
                              <a:pt x="239078" y="150495"/>
                              <a:pt x="262890" y="151448"/>
                              <a:pt x="286703" y="151448"/>
                            </a:cubicBezTo>
                            <a:cubicBezTo>
                              <a:pt x="303848" y="151448"/>
                              <a:pt x="320993" y="150495"/>
                              <a:pt x="337185" y="149543"/>
                            </a:cubicBezTo>
                            <a:lnTo>
                              <a:pt x="337185" y="107632"/>
                            </a:lnTo>
                            <a:cubicBezTo>
                              <a:pt x="337185" y="100965"/>
                              <a:pt x="342900" y="95250"/>
                              <a:pt x="349568" y="95250"/>
                            </a:cubicBezTo>
                            <a:cubicBezTo>
                              <a:pt x="356235" y="95250"/>
                              <a:pt x="361950" y="100965"/>
                              <a:pt x="361950" y="107632"/>
                            </a:cubicBezTo>
                            <a:lnTo>
                              <a:pt x="361950" y="147638"/>
                            </a:lnTo>
                            <a:cubicBezTo>
                              <a:pt x="449580" y="140018"/>
                              <a:pt x="520065" y="118110"/>
                              <a:pt x="569595" y="88582"/>
                            </a:cubicBezTo>
                            <a:cubicBezTo>
                              <a:pt x="577215" y="84773"/>
                              <a:pt x="580073" y="74295"/>
                              <a:pt x="575310" y="67628"/>
                            </a:cubicBezTo>
                            <a:cubicBezTo>
                              <a:pt x="571500" y="65723"/>
                              <a:pt x="569595" y="62865"/>
                              <a:pt x="567690" y="61913"/>
                            </a:cubicBezTo>
                            <a:close/>
                            <a:moveTo>
                              <a:pt x="106680" y="87630"/>
                            </a:moveTo>
                            <a:lnTo>
                              <a:pt x="45720" y="87630"/>
                            </a:lnTo>
                            <a:cubicBezTo>
                              <a:pt x="39053" y="87630"/>
                              <a:pt x="33338" y="81915"/>
                              <a:pt x="33338" y="75248"/>
                            </a:cubicBezTo>
                            <a:cubicBezTo>
                              <a:pt x="33338" y="68580"/>
                              <a:pt x="39053" y="62865"/>
                              <a:pt x="45720" y="62865"/>
                            </a:cubicBezTo>
                            <a:lnTo>
                              <a:pt x="106680" y="62865"/>
                            </a:lnTo>
                            <a:cubicBezTo>
                              <a:pt x="113348" y="62865"/>
                              <a:pt x="119063" y="68580"/>
                              <a:pt x="119063" y="75248"/>
                            </a:cubicBezTo>
                            <a:cubicBezTo>
                              <a:pt x="119063" y="81915"/>
                              <a:pt x="112395" y="87630"/>
                              <a:pt x="106680" y="8763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6BECA35A-2053-076A-7E9D-5D27621D5C4F}"/>
              </a:ext>
            </a:extLst>
          </p:cNvPr>
          <p:cNvSpPr/>
          <p:nvPr/>
        </p:nvSpPr>
        <p:spPr>
          <a:xfrm>
            <a:off x="-338594" y="503960"/>
            <a:ext cx="3386593" cy="860882"/>
          </a:xfrm>
          <a:custGeom>
            <a:avLst/>
            <a:gdLst>
              <a:gd name="connsiteX0" fmla="*/ 0 w 3386593"/>
              <a:gd name="connsiteY0" fmla="*/ 0 h 860882"/>
              <a:gd name="connsiteX1" fmla="*/ 530566 w 3386593"/>
              <a:gd name="connsiteY1" fmla="*/ 0 h 860882"/>
              <a:gd name="connsiteX2" fmla="*/ 993401 w 3386593"/>
              <a:gd name="connsiteY2" fmla="*/ 0 h 860882"/>
              <a:gd name="connsiteX3" fmla="*/ 1490101 w 3386593"/>
              <a:gd name="connsiteY3" fmla="*/ 0 h 860882"/>
              <a:gd name="connsiteX4" fmla="*/ 2088399 w 3386593"/>
              <a:gd name="connsiteY4" fmla="*/ 0 h 860882"/>
              <a:gd name="connsiteX5" fmla="*/ 2618965 w 3386593"/>
              <a:gd name="connsiteY5" fmla="*/ 0 h 860882"/>
              <a:gd name="connsiteX6" fmla="*/ 3386593 w 3386593"/>
              <a:gd name="connsiteY6" fmla="*/ 0 h 860882"/>
              <a:gd name="connsiteX7" fmla="*/ 3386593 w 3386593"/>
              <a:gd name="connsiteY7" fmla="*/ 439050 h 860882"/>
              <a:gd name="connsiteX8" fmla="*/ 3386593 w 3386593"/>
              <a:gd name="connsiteY8" fmla="*/ 860882 h 860882"/>
              <a:gd name="connsiteX9" fmla="*/ 2822161 w 3386593"/>
              <a:gd name="connsiteY9" fmla="*/ 860882 h 860882"/>
              <a:gd name="connsiteX10" fmla="*/ 2325461 w 3386593"/>
              <a:gd name="connsiteY10" fmla="*/ 860882 h 860882"/>
              <a:gd name="connsiteX11" fmla="*/ 1693297 w 3386593"/>
              <a:gd name="connsiteY11" fmla="*/ 860882 h 860882"/>
              <a:gd name="connsiteX12" fmla="*/ 1162730 w 3386593"/>
              <a:gd name="connsiteY12" fmla="*/ 860882 h 860882"/>
              <a:gd name="connsiteX13" fmla="*/ 699896 w 3386593"/>
              <a:gd name="connsiteY13" fmla="*/ 860882 h 860882"/>
              <a:gd name="connsiteX14" fmla="*/ 0 w 3386593"/>
              <a:gd name="connsiteY14" fmla="*/ 860882 h 860882"/>
              <a:gd name="connsiteX15" fmla="*/ 0 w 3386593"/>
              <a:gd name="connsiteY15" fmla="*/ 447659 h 860882"/>
              <a:gd name="connsiteX16" fmla="*/ 0 w 3386593"/>
              <a:gd name="connsiteY16" fmla="*/ 0 h 86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86593" h="860882" fill="none" extrusionOk="0">
                <a:moveTo>
                  <a:pt x="0" y="0"/>
                </a:moveTo>
                <a:cubicBezTo>
                  <a:pt x="156928" y="-26592"/>
                  <a:pt x="387507" y="45000"/>
                  <a:pt x="530566" y="0"/>
                </a:cubicBezTo>
                <a:cubicBezTo>
                  <a:pt x="673625" y="-45000"/>
                  <a:pt x="844573" y="11682"/>
                  <a:pt x="993401" y="0"/>
                </a:cubicBezTo>
                <a:cubicBezTo>
                  <a:pt x="1142230" y="-11682"/>
                  <a:pt x="1250681" y="20069"/>
                  <a:pt x="1490101" y="0"/>
                </a:cubicBezTo>
                <a:cubicBezTo>
                  <a:pt x="1729521" y="-20069"/>
                  <a:pt x="1804356" y="16489"/>
                  <a:pt x="2088399" y="0"/>
                </a:cubicBezTo>
                <a:cubicBezTo>
                  <a:pt x="2372442" y="-16489"/>
                  <a:pt x="2451186" y="57890"/>
                  <a:pt x="2618965" y="0"/>
                </a:cubicBezTo>
                <a:cubicBezTo>
                  <a:pt x="2786744" y="-57890"/>
                  <a:pt x="3139866" y="74043"/>
                  <a:pt x="3386593" y="0"/>
                </a:cubicBezTo>
                <a:cubicBezTo>
                  <a:pt x="3414877" y="138020"/>
                  <a:pt x="3339085" y="286876"/>
                  <a:pt x="3386593" y="439050"/>
                </a:cubicBezTo>
                <a:cubicBezTo>
                  <a:pt x="3434101" y="591224"/>
                  <a:pt x="3377021" y="758855"/>
                  <a:pt x="3386593" y="860882"/>
                </a:cubicBezTo>
                <a:cubicBezTo>
                  <a:pt x="3127234" y="885432"/>
                  <a:pt x="2992219" y="856012"/>
                  <a:pt x="2822161" y="860882"/>
                </a:cubicBezTo>
                <a:cubicBezTo>
                  <a:pt x="2652103" y="865752"/>
                  <a:pt x="2500210" y="812042"/>
                  <a:pt x="2325461" y="860882"/>
                </a:cubicBezTo>
                <a:cubicBezTo>
                  <a:pt x="2150712" y="909722"/>
                  <a:pt x="1845672" y="856971"/>
                  <a:pt x="1693297" y="860882"/>
                </a:cubicBezTo>
                <a:cubicBezTo>
                  <a:pt x="1540922" y="864793"/>
                  <a:pt x="1426864" y="801433"/>
                  <a:pt x="1162730" y="860882"/>
                </a:cubicBezTo>
                <a:cubicBezTo>
                  <a:pt x="898596" y="920331"/>
                  <a:pt x="892003" y="825688"/>
                  <a:pt x="699896" y="860882"/>
                </a:cubicBezTo>
                <a:cubicBezTo>
                  <a:pt x="507789" y="896076"/>
                  <a:pt x="247375" y="814455"/>
                  <a:pt x="0" y="860882"/>
                </a:cubicBezTo>
                <a:cubicBezTo>
                  <a:pt x="-31552" y="777922"/>
                  <a:pt x="3700" y="620472"/>
                  <a:pt x="0" y="447659"/>
                </a:cubicBezTo>
                <a:cubicBezTo>
                  <a:pt x="-3700" y="274846"/>
                  <a:pt x="16678" y="187636"/>
                  <a:pt x="0" y="0"/>
                </a:cubicBezTo>
                <a:close/>
              </a:path>
              <a:path w="3386593" h="860882" stroke="0" extrusionOk="0">
                <a:moveTo>
                  <a:pt x="0" y="0"/>
                </a:moveTo>
                <a:cubicBezTo>
                  <a:pt x="114857" y="-9259"/>
                  <a:pt x="321771" y="15342"/>
                  <a:pt x="530566" y="0"/>
                </a:cubicBezTo>
                <a:cubicBezTo>
                  <a:pt x="739361" y="-15342"/>
                  <a:pt x="820749" y="35164"/>
                  <a:pt x="993401" y="0"/>
                </a:cubicBezTo>
                <a:cubicBezTo>
                  <a:pt x="1166054" y="-35164"/>
                  <a:pt x="1358119" y="12162"/>
                  <a:pt x="1625565" y="0"/>
                </a:cubicBezTo>
                <a:cubicBezTo>
                  <a:pt x="1893011" y="-12162"/>
                  <a:pt x="2012404" y="57270"/>
                  <a:pt x="2156131" y="0"/>
                </a:cubicBezTo>
                <a:cubicBezTo>
                  <a:pt x="2299858" y="-57270"/>
                  <a:pt x="2559081" y="39823"/>
                  <a:pt x="2686697" y="0"/>
                </a:cubicBezTo>
                <a:cubicBezTo>
                  <a:pt x="2814313" y="-39823"/>
                  <a:pt x="3072927" y="2206"/>
                  <a:pt x="3386593" y="0"/>
                </a:cubicBezTo>
                <a:cubicBezTo>
                  <a:pt x="3400552" y="180496"/>
                  <a:pt x="3340639" y="246137"/>
                  <a:pt x="3386593" y="413223"/>
                </a:cubicBezTo>
                <a:cubicBezTo>
                  <a:pt x="3432547" y="580309"/>
                  <a:pt x="3367598" y="665038"/>
                  <a:pt x="3386593" y="860882"/>
                </a:cubicBezTo>
                <a:cubicBezTo>
                  <a:pt x="3149764" y="898406"/>
                  <a:pt x="3136581" y="832659"/>
                  <a:pt x="2889893" y="860882"/>
                </a:cubicBezTo>
                <a:cubicBezTo>
                  <a:pt x="2643205" y="889105"/>
                  <a:pt x="2461375" y="811670"/>
                  <a:pt x="2325461" y="860882"/>
                </a:cubicBezTo>
                <a:cubicBezTo>
                  <a:pt x="2189547" y="910094"/>
                  <a:pt x="1895526" y="800453"/>
                  <a:pt x="1761028" y="860882"/>
                </a:cubicBezTo>
                <a:cubicBezTo>
                  <a:pt x="1626530" y="921311"/>
                  <a:pt x="1431582" y="847217"/>
                  <a:pt x="1230462" y="860882"/>
                </a:cubicBezTo>
                <a:cubicBezTo>
                  <a:pt x="1029342" y="874547"/>
                  <a:pt x="877348" y="795438"/>
                  <a:pt x="598298" y="860882"/>
                </a:cubicBezTo>
                <a:cubicBezTo>
                  <a:pt x="319248" y="926326"/>
                  <a:pt x="292892" y="827523"/>
                  <a:pt x="0" y="860882"/>
                </a:cubicBezTo>
                <a:cubicBezTo>
                  <a:pt x="-44062" y="759581"/>
                  <a:pt x="26213" y="591079"/>
                  <a:pt x="0" y="447659"/>
                </a:cubicBezTo>
                <a:cubicBezTo>
                  <a:pt x="-26213" y="304239"/>
                  <a:pt x="29870" y="126558"/>
                  <a:pt x="0" y="0"/>
                </a:cubicBezTo>
                <a:close/>
              </a:path>
            </a:pathLst>
          </a:custGeom>
          <a:solidFill>
            <a:srgbClr val="92A381"/>
          </a:solidFill>
          <a:ln>
            <a:solidFill>
              <a:srgbClr val="92A381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0A5A00-02AF-28A0-7269-94EB229D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6DCC0"/>
                </a:solidFill>
              </a:rPr>
              <a:t>Reservas</a:t>
            </a:r>
          </a:p>
        </p:txBody>
      </p:sp>
    </p:spTree>
    <p:extLst>
      <p:ext uri="{BB962C8B-B14F-4D97-AF65-F5344CB8AC3E}">
        <p14:creationId xmlns:p14="http://schemas.microsoft.com/office/powerpoint/2010/main" val="84823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Estrada de terra&#10;&#10;Descrição gerada automaticamente">
            <a:extLst>
              <a:ext uri="{FF2B5EF4-FFF2-40B4-BE49-F238E27FC236}">
                <a16:creationId xmlns:a16="http://schemas.microsoft.com/office/drawing/2014/main" id="{EEB0A4B4-285E-D8FC-9922-CADB704F4A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m 17" descr="Desenho de corrente&#10;&#10;Descrição gerada automaticamente com confiança baixa">
            <a:extLst>
              <a:ext uri="{FF2B5EF4-FFF2-40B4-BE49-F238E27FC236}">
                <a16:creationId xmlns:a16="http://schemas.microsoft.com/office/drawing/2014/main" id="{6B330724-9949-46BC-761F-7BF22F2A88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graphicFrame>
        <p:nvGraphicFramePr>
          <p:cNvPr id="19" name="Tabela 19">
            <a:extLst>
              <a:ext uri="{FF2B5EF4-FFF2-40B4-BE49-F238E27FC236}">
                <a16:creationId xmlns:a16="http://schemas.microsoft.com/office/drawing/2014/main" id="{18A77C0C-B678-5A1F-1F27-7FEC68ACC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1687"/>
              </p:ext>
            </p:extLst>
          </p:nvPr>
        </p:nvGraphicFramePr>
        <p:xfrm>
          <a:off x="1196051" y="1886673"/>
          <a:ext cx="9799897" cy="3599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7311">
                  <a:extLst>
                    <a:ext uri="{9D8B030D-6E8A-4147-A177-3AD203B41FA5}">
                      <a16:colId xmlns:a16="http://schemas.microsoft.com/office/drawing/2014/main" val="1623149033"/>
                    </a:ext>
                  </a:extLst>
                </a:gridCol>
                <a:gridCol w="1255431">
                  <a:extLst>
                    <a:ext uri="{9D8B030D-6E8A-4147-A177-3AD203B41FA5}">
                      <a16:colId xmlns:a16="http://schemas.microsoft.com/office/drawing/2014/main" val="1704719215"/>
                    </a:ext>
                  </a:extLst>
                </a:gridCol>
                <a:gridCol w="1255431">
                  <a:extLst>
                    <a:ext uri="{9D8B030D-6E8A-4147-A177-3AD203B41FA5}">
                      <a16:colId xmlns:a16="http://schemas.microsoft.com/office/drawing/2014/main" val="3705501529"/>
                    </a:ext>
                  </a:extLst>
                </a:gridCol>
                <a:gridCol w="1255431">
                  <a:extLst>
                    <a:ext uri="{9D8B030D-6E8A-4147-A177-3AD203B41FA5}">
                      <a16:colId xmlns:a16="http://schemas.microsoft.com/office/drawing/2014/main" val="3553038758"/>
                    </a:ext>
                  </a:extLst>
                </a:gridCol>
                <a:gridCol w="1255431">
                  <a:extLst>
                    <a:ext uri="{9D8B030D-6E8A-4147-A177-3AD203B41FA5}">
                      <a16:colId xmlns:a16="http://schemas.microsoft.com/office/drawing/2014/main" val="2707945322"/>
                    </a:ext>
                  </a:extLst>
                </a:gridCol>
                <a:gridCol w="1255431">
                  <a:extLst>
                    <a:ext uri="{9D8B030D-6E8A-4147-A177-3AD203B41FA5}">
                      <a16:colId xmlns:a16="http://schemas.microsoft.com/office/drawing/2014/main" val="3111864791"/>
                    </a:ext>
                  </a:extLst>
                </a:gridCol>
                <a:gridCol w="1255431">
                  <a:extLst>
                    <a:ext uri="{9D8B030D-6E8A-4147-A177-3AD203B41FA5}">
                      <a16:colId xmlns:a16="http://schemas.microsoft.com/office/drawing/2014/main" val="1064157044"/>
                    </a:ext>
                  </a:extLst>
                </a:gridCol>
              </a:tblGrid>
              <a:tr h="899932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8D5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8D5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8D5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8D5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8D5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8D5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8D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679226"/>
                  </a:ext>
                </a:extLst>
              </a:tr>
              <a:tr h="899932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E6DCC0"/>
                          </a:solidFill>
                        </a:rPr>
                        <a:t>Título aqui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64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746138"/>
                  </a:ext>
                </a:extLst>
              </a:tr>
              <a:tr h="899932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E6DCC0"/>
                          </a:solidFill>
                        </a:rPr>
                        <a:t>Título aqui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64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63304"/>
                  </a:ext>
                </a:extLst>
              </a:tr>
              <a:tr h="899932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E6DCC0"/>
                          </a:solidFill>
                        </a:rPr>
                        <a:t>Título aqui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64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Lorem ipsum dolor sit amet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22958"/>
                  </a:ext>
                </a:extLst>
              </a:tr>
            </a:tbl>
          </a:graphicData>
        </a:graphic>
      </p:graphicFrame>
      <p:sp>
        <p:nvSpPr>
          <p:cNvPr id="20" name="CaixaDeTexto 19">
            <a:extLst>
              <a:ext uri="{FF2B5EF4-FFF2-40B4-BE49-F238E27FC236}">
                <a16:creationId xmlns:a16="http://schemas.microsoft.com/office/drawing/2014/main" id="{502E9014-2A21-93B3-56FA-E2F296E747E1}"/>
              </a:ext>
            </a:extLst>
          </p:cNvPr>
          <p:cNvSpPr txBox="1"/>
          <p:nvPr/>
        </p:nvSpPr>
        <p:spPr>
          <a:xfrm>
            <a:off x="838201" y="82122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sed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r>
              <a:rPr lang="pt-BR" dirty="0"/>
              <a:t>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905EF0A-EBBC-3AA5-1EDC-D3A306FFA6AB}"/>
              </a:ext>
            </a:extLst>
          </p:cNvPr>
          <p:cNvSpPr txBox="1"/>
          <p:nvPr/>
        </p:nvSpPr>
        <p:spPr>
          <a:xfrm>
            <a:off x="8870257" y="5791629"/>
            <a:ext cx="33217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tx1">
                    <a:alpha val="20000"/>
                  </a:schemeClr>
                </a:solidFill>
                <a:latin typeface="+mj-lt"/>
              </a:rPr>
              <a:t>Reservas</a:t>
            </a:r>
          </a:p>
        </p:txBody>
      </p:sp>
      <p:pic>
        <p:nvPicPr>
          <p:cNvPr id="4" name="Imagem 3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B21C87D3-7738-9C75-3DF8-58CD7A508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2823">
            <a:off x="1867748" y="5907882"/>
            <a:ext cx="680426" cy="5454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Imagem 4" descr="Placa vermelha com letras brancas em fundo preto&#10;&#10;Descrição gerada automaticamente">
            <a:extLst>
              <a:ext uri="{FF2B5EF4-FFF2-40B4-BE49-F238E27FC236}">
                <a16:creationId xmlns:a16="http://schemas.microsoft.com/office/drawing/2014/main" id="{B36CC221-EC6E-FF53-4014-AC99C03D5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8" y="5608425"/>
            <a:ext cx="1133686" cy="9347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2C9EAD5-3E24-2EE7-97FD-AF18EFD8714F}"/>
              </a:ext>
            </a:extLst>
          </p:cNvPr>
          <p:cNvGrpSpPr/>
          <p:nvPr/>
        </p:nvGrpSpPr>
        <p:grpSpPr>
          <a:xfrm>
            <a:off x="8733878" y="2030746"/>
            <a:ext cx="751264" cy="608613"/>
            <a:chOff x="8773855" y="2384351"/>
            <a:chExt cx="751264" cy="608613"/>
          </a:xfrm>
          <a:solidFill>
            <a:srgbClr val="E6DCC0"/>
          </a:solidFill>
        </p:grpSpPr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A82CAB5D-A770-A169-FC9D-DC4B3756BFF7}"/>
                </a:ext>
              </a:extLst>
            </p:cNvPr>
            <p:cNvSpPr/>
            <p:nvPr/>
          </p:nvSpPr>
          <p:spPr>
            <a:xfrm>
              <a:off x="8891317" y="2847430"/>
              <a:ext cx="145534" cy="145534"/>
            </a:xfrm>
            <a:custGeom>
              <a:avLst/>
              <a:gdLst>
                <a:gd name="connsiteX0" fmla="*/ 145535 w 145534"/>
                <a:gd name="connsiteY0" fmla="*/ 72767 h 145534"/>
                <a:gd name="connsiteX1" fmla="*/ 72767 w 145534"/>
                <a:gd name="connsiteY1" fmla="*/ 145535 h 145534"/>
                <a:gd name="connsiteX2" fmla="*/ 0 w 145534"/>
                <a:gd name="connsiteY2" fmla="*/ 72767 h 145534"/>
                <a:gd name="connsiteX3" fmla="*/ 72767 w 145534"/>
                <a:gd name="connsiteY3" fmla="*/ 0 h 145534"/>
                <a:gd name="connsiteX4" fmla="*/ 145535 w 145534"/>
                <a:gd name="connsiteY4" fmla="*/ 72767 h 14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4" h="145534" fill="none" extrusionOk="0">
                  <a:moveTo>
                    <a:pt x="145535" y="72767"/>
                  </a:moveTo>
                  <a:cubicBezTo>
                    <a:pt x="146164" y="114134"/>
                    <a:pt x="122730" y="145689"/>
                    <a:pt x="72767" y="145535"/>
                  </a:cubicBezTo>
                  <a:cubicBezTo>
                    <a:pt x="29739" y="138139"/>
                    <a:pt x="3449" y="114592"/>
                    <a:pt x="0" y="72767"/>
                  </a:cubicBezTo>
                  <a:cubicBezTo>
                    <a:pt x="-6940" y="38888"/>
                    <a:pt x="24900" y="2504"/>
                    <a:pt x="72767" y="0"/>
                  </a:cubicBezTo>
                  <a:cubicBezTo>
                    <a:pt x="112835" y="1278"/>
                    <a:pt x="146763" y="32633"/>
                    <a:pt x="145535" y="72767"/>
                  </a:cubicBezTo>
                  <a:close/>
                </a:path>
                <a:path w="145534" h="145534" stroke="0" extrusionOk="0">
                  <a:moveTo>
                    <a:pt x="145535" y="72767"/>
                  </a:moveTo>
                  <a:cubicBezTo>
                    <a:pt x="146835" y="103931"/>
                    <a:pt x="113782" y="145729"/>
                    <a:pt x="72767" y="145535"/>
                  </a:cubicBezTo>
                  <a:cubicBezTo>
                    <a:pt x="26261" y="147642"/>
                    <a:pt x="-4481" y="110134"/>
                    <a:pt x="0" y="72767"/>
                  </a:cubicBezTo>
                  <a:cubicBezTo>
                    <a:pt x="-1288" y="22183"/>
                    <a:pt x="31877" y="9913"/>
                    <a:pt x="72767" y="0"/>
                  </a:cubicBezTo>
                  <a:cubicBezTo>
                    <a:pt x="110039" y="-747"/>
                    <a:pt x="141035" y="41329"/>
                    <a:pt x="145535" y="72767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02700608">
                    <a:custGeom>
                      <a:avLst/>
                      <a:gdLst>
                        <a:gd name="connsiteX0" fmla="*/ 145535 w 145534"/>
                        <a:gd name="connsiteY0" fmla="*/ 72767 h 145534"/>
                        <a:gd name="connsiteX1" fmla="*/ 72767 w 145534"/>
                        <a:gd name="connsiteY1" fmla="*/ 145535 h 145534"/>
                        <a:gd name="connsiteX2" fmla="*/ 0 w 145534"/>
                        <a:gd name="connsiteY2" fmla="*/ 72767 h 145534"/>
                        <a:gd name="connsiteX3" fmla="*/ 72767 w 145534"/>
                        <a:gd name="connsiteY3" fmla="*/ 0 h 145534"/>
                        <a:gd name="connsiteX4" fmla="*/ 145535 w 145534"/>
                        <a:gd name="connsiteY4" fmla="*/ 72767 h 1455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534" h="145534">
                          <a:moveTo>
                            <a:pt x="145535" y="72767"/>
                          </a:moveTo>
                          <a:cubicBezTo>
                            <a:pt x="145535" y="112956"/>
                            <a:pt x="112956" y="145535"/>
                            <a:pt x="72767" y="145535"/>
                          </a:cubicBezTo>
                          <a:cubicBezTo>
                            <a:pt x="32579" y="145535"/>
                            <a:pt x="0" y="112956"/>
                            <a:pt x="0" y="72767"/>
                          </a:cubicBezTo>
                          <a:cubicBezTo>
                            <a:pt x="0" y="32579"/>
                            <a:pt x="32579" y="0"/>
                            <a:pt x="72767" y="0"/>
                          </a:cubicBezTo>
                          <a:cubicBezTo>
                            <a:pt x="112956" y="0"/>
                            <a:pt x="145535" y="32579"/>
                            <a:pt x="145535" y="72767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CC204F07-10D5-19C1-0136-1E7755FBC1BF}"/>
                </a:ext>
              </a:extLst>
            </p:cNvPr>
            <p:cNvSpPr/>
            <p:nvPr/>
          </p:nvSpPr>
          <p:spPr>
            <a:xfrm>
              <a:off x="8773855" y="2384351"/>
              <a:ext cx="751264" cy="551555"/>
            </a:xfrm>
            <a:custGeom>
              <a:avLst/>
              <a:gdLst>
                <a:gd name="connsiteX0" fmla="*/ 598904 w 751264"/>
                <a:gd name="connsiteY0" fmla="*/ 103341 h 551555"/>
                <a:gd name="connsiteX1" fmla="*/ 565231 w 751264"/>
                <a:gd name="connsiteY1" fmla="*/ 0 h 551555"/>
                <a:gd name="connsiteX2" fmla="*/ 461652 w 751264"/>
                <a:gd name="connsiteY2" fmla="*/ 0 h 551555"/>
                <a:gd name="connsiteX3" fmla="*/ 427931 w 751264"/>
                <a:gd name="connsiteY3" fmla="*/ 103341 h 551555"/>
                <a:gd name="connsiteX4" fmla="*/ 471238 w 751264"/>
                <a:gd name="connsiteY4" fmla="*/ 149453 h 551555"/>
                <a:gd name="connsiteX5" fmla="*/ 471238 w 751264"/>
                <a:gd name="connsiteY5" fmla="*/ 218720 h 551555"/>
                <a:gd name="connsiteX6" fmla="*/ 361364 w 751264"/>
                <a:gd name="connsiteY6" fmla="*/ 218720 h 551555"/>
                <a:gd name="connsiteX7" fmla="*/ 361364 w 751264"/>
                <a:gd name="connsiteY7" fmla="*/ 123625 h 551555"/>
                <a:gd name="connsiteX8" fmla="*/ 389893 w 751264"/>
                <a:gd name="connsiteY8" fmla="*/ 123625 h 551555"/>
                <a:gd name="connsiteX9" fmla="*/ 389893 w 751264"/>
                <a:gd name="connsiteY9" fmla="*/ 85586 h 551555"/>
                <a:gd name="connsiteX10" fmla="*/ 351855 w 751264"/>
                <a:gd name="connsiteY10" fmla="*/ 47548 h 551555"/>
                <a:gd name="connsiteX11" fmla="*/ 47548 w 751264"/>
                <a:gd name="connsiteY11" fmla="*/ 47548 h 551555"/>
                <a:gd name="connsiteX12" fmla="*/ 9510 w 751264"/>
                <a:gd name="connsiteY12" fmla="*/ 85586 h 551555"/>
                <a:gd name="connsiteX13" fmla="*/ 9510 w 751264"/>
                <a:gd name="connsiteY13" fmla="*/ 123625 h 551555"/>
                <a:gd name="connsiteX14" fmla="*/ 38038 w 751264"/>
                <a:gd name="connsiteY14" fmla="*/ 123625 h 551555"/>
                <a:gd name="connsiteX15" fmla="*/ 38038 w 751264"/>
                <a:gd name="connsiteY15" fmla="*/ 266268 h 551555"/>
                <a:gd name="connsiteX16" fmla="*/ 0 w 751264"/>
                <a:gd name="connsiteY16" fmla="*/ 304307 h 551555"/>
                <a:gd name="connsiteX17" fmla="*/ 0 w 751264"/>
                <a:gd name="connsiteY17" fmla="*/ 484989 h 551555"/>
                <a:gd name="connsiteX18" fmla="*/ 38038 w 751264"/>
                <a:gd name="connsiteY18" fmla="*/ 523027 h 551555"/>
                <a:gd name="connsiteX19" fmla="*/ 80194 w 751264"/>
                <a:gd name="connsiteY19" fmla="*/ 523027 h 551555"/>
                <a:gd name="connsiteX20" fmla="*/ 202905 w 751264"/>
                <a:gd name="connsiteY20" fmla="*/ 425743 h 551555"/>
                <a:gd name="connsiteX21" fmla="*/ 300189 w 751264"/>
                <a:gd name="connsiteY21" fmla="*/ 523027 h 551555"/>
                <a:gd name="connsiteX22" fmla="*/ 413068 w 751264"/>
                <a:gd name="connsiteY22" fmla="*/ 523027 h 551555"/>
                <a:gd name="connsiteX23" fmla="*/ 534959 w 751264"/>
                <a:gd name="connsiteY23" fmla="*/ 424718 h 551555"/>
                <a:gd name="connsiteX24" fmla="*/ 633268 w 751264"/>
                <a:gd name="connsiteY24" fmla="*/ 546609 h 551555"/>
                <a:gd name="connsiteX25" fmla="*/ 632625 w 751264"/>
                <a:gd name="connsiteY25" fmla="*/ 551556 h 551555"/>
                <a:gd name="connsiteX26" fmla="*/ 732238 w 751264"/>
                <a:gd name="connsiteY26" fmla="*/ 551556 h 551555"/>
                <a:gd name="connsiteX27" fmla="*/ 751265 w 751264"/>
                <a:gd name="connsiteY27" fmla="*/ 532544 h 551555"/>
                <a:gd name="connsiteX28" fmla="*/ 749108 w 751264"/>
                <a:gd name="connsiteY28" fmla="*/ 523740 h 551555"/>
                <a:gd name="connsiteX29" fmla="*/ 682322 w 751264"/>
                <a:gd name="connsiteY29" fmla="*/ 395722 h 551555"/>
                <a:gd name="connsiteX30" fmla="*/ 694200 w 751264"/>
                <a:gd name="connsiteY30" fmla="*/ 336944 h 551555"/>
                <a:gd name="connsiteX31" fmla="*/ 637142 w 751264"/>
                <a:gd name="connsiteY31" fmla="*/ 218720 h 551555"/>
                <a:gd name="connsiteX32" fmla="*/ 555835 w 751264"/>
                <a:gd name="connsiteY32" fmla="*/ 218720 h 551555"/>
                <a:gd name="connsiteX33" fmla="*/ 555835 w 751264"/>
                <a:gd name="connsiteY33" fmla="*/ 149453 h 551555"/>
                <a:gd name="connsiteX34" fmla="*/ 598904 w 751264"/>
                <a:gd name="connsiteY34" fmla="*/ 103341 h 551555"/>
                <a:gd name="connsiteX35" fmla="*/ 275778 w 751264"/>
                <a:gd name="connsiteY35" fmla="*/ 266268 h 551555"/>
                <a:gd name="connsiteX36" fmla="*/ 123625 w 751264"/>
                <a:gd name="connsiteY36" fmla="*/ 266268 h 551555"/>
                <a:gd name="connsiteX37" fmla="*/ 123625 w 751264"/>
                <a:gd name="connsiteY37" fmla="*/ 161663 h 551555"/>
                <a:gd name="connsiteX38" fmla="*/ 275778 w 751264"/>
                <a:gd name="connsiteY38" fmla="*/ 161663 h 551555"/>
                <a:gd name="connsiteX39" fmla="*/ 275778 w 751264"/>
                <a:gd name="connsiteY39" fmla="*/ 266268 h 55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51264" h="551555" fill="none" extrusionOk="0">
                  <a:moveTo>
                    <a:pt x="598904" y="103341"/>
                  </a:moveTo>
                  <a:cubicBezTo>
                    <a:pt x="599234" y="62114"/>
                    <a:pt x="582116" y="18362"/>
                    <a:pt x="565231" y="0"/>
                  </a:cubicBezTo>
                  <a:cubicBezTo>
                    <a:pt x="518837" y="6207"/>
                    <a:pt x="499110" y="-601"/>
                    <a:pt x="461652" y="0"/>
                  </a:cubicBezTo>
                  <a:cubicBezTo>
                    <a:pt x="436892" y="17738"/>
                    <a:pt x="429516" y="72005"/>
                    <a:pt x="427931" y="103341"/>
                  </a:cubicBezTo>
                  <a:cubicBezTo>
                    <a:pt x="449048" y="125306"/>
                    <a:pt x="451608" y="131436"/>
                    <a:pt x="471238" y="149453"/>
                  </a:cubicBezTo>
                  <a:cubicBezTo>
                    <a:pt x="471409" y="175352"/>
                    <a:pt x="464347" y="200952"/>
                    <a:pt x="471238" y="218720"/>
                  </a:cubicBezTo>
                  <a:cubicBezTo>
                    <a:pt x="421495" y="223024"/>
                    <a:pt x="384531" y="206994"/>
                    <a:pt x="361364" y="218720"/>
                  </a:cubicBezTo>
                  <a:cubicBezTo>
                    <a:pt x="355544" y="173248"/>
                    <a:pt x="362608" y="144561"/>
                    <a:pt x="361364" y="123625"/>
                  </a:cubicBezTo>
                  <a:cubicBezTo>
                    <a:pt x="369228" y="123363"/>
                    <a:pt x="377584" y="126245"/>
                    <a:pt x="389893" y="123625"/>
                  </a:cubicBezTo>
                  <a:cubicBezTo>
                    <a:pt x="386479" y="108100"/>
                    <a:pt x="392664" y="103802"/>
                    <a:pt x="389893" y="85586"/>
                  </a:cubicBezTo>
                  <a:cubicBezTo>
                    <a:pt x="389791" y="64060"/>
                    <a:pt x="375176" y="53317"/>
                    <a:pt x="351855" y="47548"/>
                  </a:cubicBezTo>
                  <a:cubicBezTo>
                    <a:pt x="290459" y="64062"/>
                    <a:pt x="168532" y="34602"/>
                    <a:pt x="47548" y="47548"/>
                  </a:cubicBezTo>
                  <a:cubicBezTo>
                    <a:pt x="27456" y="51919"/>
                    <a:pt x="9108" y="65663"/>
                    <a:pt x="9510" y="85586"/>
                  </a:cubicBezTo>
                  <a:cubicBezTo>
                    <a:pt x="13383" y="99831"/>
                    <a:pt x="7647" y="113494"/>
                    <a:pt x="9510" y="123625"/>
                  </a:cubicBezTo>
                  <a:cubicBezTo>
                    <a:pt x="15877" y="120761"/>
                    <a:pt x="31516" y="125483"/>
                    <a:pt x="38038" y="123625"/>
                  </a:cubicBezTo>
                  <a:cubicBezTo>
                    <a:pt x="39985" y="176110"/>
                    <a:pt x="24089" y="206321"/>
                    <a:pt x="38038" y="266268"/>
                  </a:cubicBezTo>
                  <a:cubicBezTo>
                    <a:pt x="17682" y="265488"/>
                    <a:pt x="955" y="288700"/>
                    <a:pt x="0" y="304307"/>
                  </a:cubicBezTo>
                  <a:cubicBezTo>
                    <a:pt x="6545" y="373990"/>
                    <a:pt x="-17785" y="424330"/>
                    <a:pt x="0" y="484989"/>
                  </a:cubicBezTo>
                  <a:cubicBezTo>
                    <a:pt x="-1422" y="510092"/>
                    <a:pt x="18790" y="522332"/>
                    <a:pt x="38038" y="523027"/>
                  </a:cubicBezTo>
                  <a:cubicBezTo>
                    <a:pt x="56071" y="521281"/>
                    <a:pt x="67771" y="526081"/>
                    <a:pt x="80194" y="523027"/>
                  </a:cubicBezTo>
                  <a:cubicBezTo>
                    <a:pt x="81837" y="459843"/>
                    <a:pt x="139120" y="404441"/>
                    <a:pt x="202905" y="425743"/>
                  </a:cubicBezTo>
                  <a:cubicBezTo>
                    <a:pt x="256273" y="432136"/>
                    <a:pt x="295270" y="459142"/>
                    <a:pt x="300189" y="523027"/>
                  </a:cubicBezTo>
                  <a:cubicBezTo>
                    <a:pt x="341097" y="520160"/>
                    <a:pt x="383562" y="531378"/>
                    <a:pt x="413068" y="523027"/>
                  </a:cubicBezTo>
                  <a:cubicBezTo>
                    <a:pt x="418262" y="458603"/>
                    <a:pt x="471329" y="416878"/>
                    <a:pt x="534959" y="424718"/>
                  </a:cubicBezTo>
                  <a:cubicBezTo>
                    <a:pt x="593968" y="421737"/>
                    <a:pt x="636590" y="467737"/>
                    <a:pt x="633268" y="546609"/>
                  </a:cubicBezTo>
                  <a:cubicBezTo>
                    <a:pt x="633157" y="548149"/>
                    <a:pt x="633074" y="549741"/>
                    <a:pt x="632625" y="551556"/>
                  </a:cubicBezTo>
                  <a:cubicBezTo>
                    <a:pt x="669135" y="549764"/>
                    <a:pt x="682723" y="556004"/>
                    <a:pt x="732238" y="551556"/>
                  </a:cubicBezTo>
                  <a:cubicBezTo>
                    <a:pt x="743896" y="549768"/>
                    <a:pt x="752099" y="541772"/>
                    <a:pt x="751265" y="532544"/>
                  </a:cubicBezTo>
                  <a:cubicBezTo>
                    <a:pt x="750497" y="529317"/>
                    <a:pt x="750380" y="525595"/>
                    <a:pt x="749108" y="523740"/>
                  </a:cubicBezTo>
                  <a:cubicBezTo>
                    <a:pt x="729428" y="494210"/>
                    <a:pt x="714087" y="423914"/>
                    <a:pt x="682322" y="395722"/>
                  </a:cubicBezTo>
                  <a:cubicBezTo>
                    <a:pt x="688585" y="373601"/>
                    <a:pt x="691990" y="358615"/>
                    <a:pt x="694200" y="336944"/>
                  </a:cubicBezTo>
                  <a:cubicBezTo>
                    <a:pt x="702959" y="285142"/>
                    <a:pt x="683691" y="242508"/>
                    <a:pt x="637142" y="218720"/>
                  </a:cubicBezTo>
                  <a:cubicBezTo>
                    <a:pt x="616946" y="221991"/>
                    <a:pt x="592058" y="215416"/>
                    <a:pt x="555835" y="218720"/>
                  </a:cubicBezTo>
                  <a:cubicBezTo>
                    <a:pt x="555623" y="189429"/>
                    <a:pt x="556116" y="169336"/>
                    <a:pt x="555835" y="149453"/>
                  </a:cubicBezTo>
                  <a:cubicBezTo>
                    <a:pt x="564546" y="129079"/>
                    <a:pt x="589642" y="114923"/>
                    <a:pt x="598904" y="103341"/>
                  </a:cubicBezTo>
                  <a:close/>
                  <a:moveTo>
                    <a:pt x="275778" y="266268"/>
                  </a:moveTo>
                  <a:cubicBezTo>
                    <a:pt x="236364" y="275558"/>
                    <a:pt x="191758" y="259689"/>
                    <a:pt x="123625" y="266268"/>
                  </a:cubicBezTo>
                  <a:cubicBezTo>
                    <a:pt x="123420" y="218755"/>
                    <a:pt x="124248" y="184344"/>
                    <a:pt x="123625" y="161663"/>
                  </a:cubicBezTo>
                  <a:cubicBezTo>
                    <a:pt x="186346" y="144926"/>
                    <a:pt x="224944" y="173272"/>
                    <a:pt x="275778" y="161663"/>
                  </a:cubicBezTo>
                  <a:cubicBezTo>
                    <a:pt x="287588" y="185748"/>
                    <a:pt x="267690" y="215898"/>
                    <a:pt x="275778" y="266268"/>
                  </a:cubicBezTo>
                  <a:close/>
                </a:path>
                <a:path w="751264" h="551555" stroke="0" extrusionOk="0">
                  <a:moveTo>
                    <a:pt x="598904" y="103341"/>
                  </a:moveTo>
                  <a:cubicBezTo>
                    <a:pt x="594064" y="60674"/>
                    <a:pt x="583262" y="23790"/>
                    <a:pt x="565231" y="0"/>
                  </a:cubicBezTo>
                  <a:cubicBezTo>
                    <a:pt x="541354" y="841"/>
                    <a:pt x="496272" y="-11922"/>
                    <a:pt x="461652" y="0"/>
                  </a:cubicBezTo>
                  <a:cubicBezTo>
                    <a:pt x="440040" y="23654"/>
                    <a:pt x="436698" y="57356"/>
                    <a:pt x="427931" y="103341"/>
                  </a:cubicBezTo>
                  <a:cubicBezTo>
                    <a:pt x="443084" y="110421"/>
                    <a:pt x="450946" y="137613"/>
                    <a:pt x="471238" y="149453"/>
                  </a:cubicBezTo>
                  <a:cubicBezTo>
                    <a:pt x="478376" y="165638"/>
                    <a:pt x="465961" y="194954"/>
                    <a:pt x="471238" y="218720"/>
                  </a:cubicBezTo>
                  <a:cubicBezTo>
                    <a:pt x="427882" y="229498"/>
                    <a:pt x="401660" y="214620"/>
                    <a:pt x="361364" y="218720"/>
                  </a:cubicBezTo>
                  <a:cubicBezTo>
                    <a:pt x="356687" y="188062"/>
                    <a:pt x="364152" y="156166"/>
                    <a:pt x="361364" y="123625"/>
                  </a:cubicBezTo>
                  <a:cubicBezTo>
                    <a:pt x="374208" y="120722"/>
                    <a:pt x="375697" y="124709"/>
                    <a:pt x="389893" y="123625"/>
                  </a:cubicBezTo>
                  <a:cubicBezTo>
                    <a:pt x="389337" y="106784"/>
                    <a:pt x="392102" y="97644"/>
                    <a:pt x="389893" y="85586"/>
                  </a:cubicBezTo>
                  <a:cubicBezTo>
                    <a:pt x="395061" y="65976"/>
                    <a:pt x="374143" y="49616"/>
                    <a:pt x="351855" y="47548"/>
                  </a:cubicBezTo>
                  <a:cubicBezTo>
                    <a:pt x="218544" y="65985"/>
                    <a:pt x="109877" y="39777"/>
                    <a:pt x="47548" y="47548"/>
                  </a:cubicBezTo>
                  <a:cubicBezTo>
                    <a:pt x="27255" y="48645"/>
                    <a:pt x="4544" y="62646"/>
                    <a:pt x="9510" y="85586"/>
                  </a:cubicBezTo>
                  <a:cubicBezTo>
                    <a:pt x="9937" y="99707"/>
                    <a:pt x="7274" y="111488"/>
                    <a:pt x="9510" y="123625"/>
                  </a:cubicBezTo>
                  <a:cubicBezTo>
                    <a:pt x="16520" y="121775"/>
                    <a:pt x="25292" y="124248"/>
                    <a:pt x="38038" y="123625"/>
                  </a:cubicBezTo>
                  <a:cubicBezTo>
                    <a:pt x="45987" y="158211"/>
                    <a:pt x="37289" y="233175"/>
                    <a:pt x="38038" y="266268"/>
                  </a:cubicBezTo>
                  <a:cubicBezTo>
                    <a:pt x="16607" y="265304"/>
                    <a:pt x="-3406" y="286090"/>
                    <a:pt x="0" y="304307"/>
                  </a:cubicBezTo>
                  <a:cubicBezTo>
                    <a:pt x="1458" y="348050"/>
                    <a:pt x="-15783" y="428990"/>
                    <a:pt x="0" y="484989"/>
                  </a:cubicBezTo>
                  <a:cubicBezTo>
                    <a:pt x="1996" y="508714"/>
                    <a:pt x="19028" y="522274"/>
                    <a:pt x="38038" y="523027"/>
                  </a:cubicBezTo>
                  <a:cubicBezTo>
                    <a:pt x="58927" y="519785"/>
                    <a:pt x="64063" y="527896"/>
                    <a:pt x="80194" y="523027"/>
                  </a:cubicBezTo>
                  <a:cubicBezTo>
                    <a:pt x="93884" y="464954"/>
                    <a:pt x="139573" y="419201"/>
                    <a:pt x="202905" y="425743"/>
                  </a:cubicBezTo>
                  <a:cubicBezTo>
                    <a:pt x="255176" y="432571"/>
                    <a:pt x="297772" y="470756"/>
                    <a:pt x="300189" y="523027"/>
                  </a:cubicBezTo>
                  <a:cubicBezTo>
                    <a:pt x="343389" y="520823"/>
                    <a:pt x="378568" y="524701"/>
                    <a:pt x="413068" y="523027"/>
                  </a:cubicBezTo>
                  <a:cubicBezTo>
                    <a:pt x="418934" y="450907"/>
                    <a:pt x="476261" y="407460"/>
                    <a:pt x="534959" y="424718"/>
                  </a:cubicBezTo>
                  <a:cubicBezTo>
                    <a:pt x="598049" y="432496"/>
                    <a:pt x="655049" y="480933"/>
                    <a:pt x="633268" y="546609"/>
                  </a:cubicBezTo>
                  <a:cubicBezTo>
                    <a:pt x="632916" y="548372"/>
                    <a:pt x="632747" y="550347"/>
                    <a:pt x="632625" y="551556"/>
                  </a:cubicBezTo>
                  <a:cubicBezTo>
                    <a:pt x="680880" y="541285"/>
                    <a:pt x="706740" y="561547"/>
                    <a:pt x="732238" y="551556"/>
                  </a:cubicBezTo>
                  <a:cubicBezTo>
                    <a:pt x="745768" y="551883"/>
                    <a:pt x="753919" y="542817"/>
                    <a:pt x="751265" y="532544"/>
                  </a:cubicBezTo>
                  <a:cubicBezTo>
                    <a:pt x="751450" y="529516"/>
                    <a:pt x="750331" y="526043"/>
                    <a:pt x="749108" y="523740"/>
                  </a:cubicBezTo>
                  <a:cubicBezTo>
                    <a:pt x="716288" y="480848"/>
                    <a:pt x="717076" y="431628"/>
                    <a:pt x="682322" y="395722"/>
                  </a:cubicBezTo>
                  <a:cubicBezTo>
                    <a:pt x="687470" y="377960"/>
                    <a:pt x="691008" y="357947"/>
                    <a:pt x="694200" y="336944"/>
                  </a:cubicBezTo>
                  <a:cubicBezTo>
                    <a:pt x="696769" y="294939"/>
                    <a:pt x="668578" y="255905"/>
                    <a:pt x="637142" y="218720"/>
                  </a:cubicBezTo>
                  <a:cubicBezTo>
                    <a:pt x="620155" y="228210"/>
                    <a:pt x="583290" y="218042"/>
                    <a:pt x="555835" y="218720"/>
                  </a:cubicBezTo>
                  <a:cubicBezTo>
                    <a:pt x="549723" y="202781"/>
                    <a:pt x="562696" y="166700"/>
                    <a:pt x="555835" y="149453"/>
                  </a:cubicBezTo>
                  <a:cubicBezTo>
                    <a:pt x="568545" y="130728"/>
                    <a:pt x="585623" y="126887"/>
                    <a:pt x="598904" y="103341"/>
                  </a:cubicBezTo>
                  <a:close/>
                  <a:moveTo>
                    <a:pt x="275778" y="266268"/>
                  </a:moveTo>
                  <a:cubicBezTo>
                    <a:pt x="238604" y="280000"/>
                    <a:pt x="174338" y="261365"/>
                    <a:pt x="123625" y="266268"/>
                  </a:cubicBezTo>
                  <a:cubicBezTo>
                    <a:pt x="114681" y="240700"/>
                    <a:pt x="129182" y="190928"/>
                    <a:pt x="123625" y="161663"/>
                  </a:cubicBezTo>
                  <a:cubicBezTo>
                    <a:pt x="198801" y="147013"/>
                    <a:pt x="207090" y="178269"/>
                    <a:pt x="275778" y="161663"/>
                  </a:cubicBezTo>
                  <a:cubicBezTo>
                    <a:pt x="278884" y="185099"/>
                    <a:pt x="266359" y="237559"/>
                    <a:pt x="275778" y="266268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45441922">
                    <a:custGeom>
                      <a:avLst/>
                      <a:gdLst>
                        <a:gd name="connsiteX0" fmla="*/ 598904 w 751264"/>
                        <a:gd name="connsiteY0" fmla="*/ 103341 h 551555"/>
                        <a:gd name="connsiteX1" fmla="*/ 565231 w 751264"/>
                        <a:gd name="connsiteY1" fmla="*/ 0 h 551555"/>
                        <a:gd name="connsiteX2" fmla="*/ 461652 w 751264"/>
                        <a:gd name="connsiteY2" fmla="*/ 0 h 551555"/>
                        <a:gd name="connsiteX3" fmla="*/ 427931 w 751264"/>
                        <a:gd name="connsiteY3" fmla="*/ 103341 h 551555"/>
                        <a:gd name="connsiteX4" fmla="*/ 471238 w 751264"/>
                        <a:gd name="connsiteY4" fmla="*/ 149453 h 551555"/>
                        <a:gd name="connsiteX5" fmla="*/ 471238 w 751264"/>
                        <a:gd name="connsiteY5" fmla="*/ 218720 h 551555"/>
                        <a:gd name="connsiteX6" fmla="*/ 361364 w 751264"/>
                        <a:gd name="connsiteY6" fmla="*/ 218720 h 551555"/>
                        <a:gd name="connsiteX7" fmla="*/ 361364 w 751264"/>
                        <a:gd name="connsiteY7" fmla="*/ 123625 h 551555"/>
                        <a:gd name="connsiteX8" fmla="*/ 389893 w 751264"/>
                        <a:gd name="connsiteY8" fmla="*/ 123625 h 551555"/>
                        <a:gd name="connsiteX9" fmla="*/ 389893 w 751264"/>
                        <a:gd name="connsiteY9" fmla="*/ 85586 h 551555"/>
                        <a:gd name="connsiteX10" fmla="*/ 351855 w 751264"/>
                        <a:gd name="connsiteY10" fmla="*/ 47548 h 551555"/>
                        <a:gd name="connsiteX11" fmla="*/ 47548 w 751264"/>
                        <a:gd name="connsiteY11" fmla="*/ 47548 h 551555"/>
                        <a:gd name="connsiteX12" fmla="*/ 9510 w 751264"/>
                        <a:gd name="connsiteY12" fmla="*/ 85586 h 551555"/>
                        <a:gd name="connsiteX13" fmla="*/ 9510 w 751264"/>
                        <a:gd name="connsiteY13" fmla="*/ 123625 h 551555"/>
                        <a:gd name="connsiteX14" fmla="*/ 38038 w 751264"/>
                        <a:gd name="connsiteY14" fmla="*/ 123625 h 551555"/>
                        <a:gd name="connsiteX15" fmla="*/ 38038 w 751264"/>
                        <a:gd name="connsiteY15" fmla="*/ 266268 h 551555"/>
                        <a:gd name="connsiteX16" fmla="*/ 0 w 751264"/>
                        <a:gd name="connsiteY16" fmla="*/ 304307 h 551555"/>
                        <a:gd name="connsiteX17" fmla="*/ 0 w 751264"/>
                        <a:gd name="connsiteY17" fmla="*/ 484989 h 551555"/>
                        <a:gd name="connsiteX18" fmla="*/ 38038 w 751264"/>
                        <a:gd name="connsiteY18" fmla="*/ 523027 h 551555"/>
                        <a:gd name="connsiteX19" fmla="*/ 80194 w 751264"/>
                        <a:gd name="connsiteY19" fmla="*/ 523027 h 551555"/>
                        <a:gd name="connsiteX20" fmla="*/ 202905 w 751264"/>
                        <a:gd name="connsiteY20" fmla="*/ 425743 h 551555"/>
                        <a:gd name="connsiteX21" fmla="*/ 300189 w 751264"/>
                        <a:gd name="connsiteY21" fmla="*/ 523027 h 551555"/>
                        <a:gd name="connsiteX22" fmla="*/ 413068 w 751264"/>
                        <a:gd name="connsiteY22" fmla="*/ 523027 h 551555"/>
                        <a:gd name="connsiteX23" fmla="*/ 534959 w 751264"/>
                        <a:gd name="connsiteY23" fmla="*/ 424718 h 551555"/>
                        <a:gd name="connsiteX24" fmla="*/ 633268 w 751264"/>
                        <a:gd name="connsiteY24" fmla="*/ 546609 h 551555"/>
                        <a:gd name="connsiteX25" fmla="*/ 632625 w 751264"/>
                        <a:gd name="connsiteY25" fmla="*/ 551556 h 551555"/>
                        <a:gd name="connsiteX26" fmla="*/ 732238 w 751264"/>
                        <a:gd name="connsiteY26" fmla="*/ 551556 h 551555"/>
                        <a:gd name="connsiteX27" fmla="*/ 751265 w 751264"/>
                        <a:gd name="connsiteY27" fmla="*/ 532544 h 551555"/>
                        <a:gd name="connsiteX28" fmla="*/ 749108 w 751264"/>
                        <a:gd name="connsiteY28" fmla="*/ 523740 h 551555"/>
                        <a:gd name="connsiteX29" fmla="*/ 682322 w 751264"/>
                        <a:gd name="connsiteY29" fmla="*/ 395722 h 551555"/>
                        <a:gd name="connsiteX30" fmla="*/ 694200 w 751264"/>
                        <a:gd name="connsiteY30" fmla="*/ 336944 h 551555"/>
                        <a:gd name="connsiteX31" fmla="*/ 637142 w 751264"/>
                        <a:gd name="connsiteY31" fmla="*/ 218720 h 551555"/>
                        <a:gd name="connsiteX32" fmla="*/ 555835 w 751264"/>
                        <a:gd name="connsiteY32" fmla="*/ 218720 h 551555"/>
                        <a:gd name="connsiteX33" fmla="*/ 555835 w 751264"/>
                        <a:gd name="connsiteY33" fmla="*/ 149453 h 551555"/>
                        <a:gd name="connsiteX34" fmla="*/ 275778 w 751264"/>
                        <a:gd name="connsiteY34" fmla="*/ 266268 h 551555"/>
                        <a:gd name="connsiteX35" fmla="*/ 123625 w 751264"/>
                        <a:gd name="connsiteY35" fmla="*/ 266268 h 551555"/>
                        <a:gd name="connsiteX36" fmla="*/ 123625 w 751264"/>
                        <a:gd name="connsiteY36" fmla="*/ 161663 h 551555"/>
                        <a:gd name="connsiteX37" fmla="*/ 275778 w 751264"/>
                        <a:gd name="connsiteY37" fmla="*/ 161663 h 5515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</a:cxnLst>
                      <a:rect l="l" t="t" r="r" b="b"/>
                      <a:pathLst>
                        <a:path w="751264" h="551555">
                          <a:moveTo>
                            <a:pt x="598904" y="103341"/>
                          </a:moveTo>
                          <a:cubicBezTo>
                            <a:pt x="596688" y="60186"/>
                            <a:pt x="583888" y="22766"/>
                            <a:pt x="565231" y="0"/>
                          </a:cubicBezTo>
                          <a:lnTo>
                            <a:pt x="461652" y="0"/>
                          </a:lnTo>
                          <a:cubicBezTo>
                            <a:pt x="443032" y="22766"/>
                            <a:pt x="430185" y="60186"/>
                            <a:pt x="427931" y="103341"/>
                          </a:cubicBezTo>
                          <a:lnTo>
                            <a:pt x="471238" y="149453"/>
                          </a:lnTo>
                          <a:lnTo>
                            <a:pt x="471238" y="218720"/>
                          </a:lnTo>
                          <a:lnTo>
                            <a:pt x="361364" y="218720"/>
                          </a:lnTo>
                          <a:lnTo>
                            <a:pt x="361364" y="123625"/>
                          </a:lnTo>
                          <a:lnTo>
                            <a:pt x="389893" y="123625"/>
                          </a:lnTo>
                          <a:lnTo>
                            <a:pt x="389893" y="85586"/>
                          </a:lnTo>
                          <a:cubicBezTo>
                            <a:pt x="389893" y="64579"/>
                            <a:pt x="372862" y="47548"/>
                            <a:pt x="351855" y="47548"/>
                          </a:cubicBezTo>
                          <a:lnTo>
                            <a:pt x="47548" y="47548"/>
                          </a:lnTo>
                          <a:cubicBezTo>
                            <a:pt x="26540" y="47548"/>
                            <a:pt x="9510" y="64579"/>
                            <a:pt x="9510" y="85586"/>
                          </a:cubicBezTo>
                          <a:lnTo>
                            <a:pt x="9510" y="123625"/>
                          </a:lnTo>
                          <a:lnTo>
                            <a:pt x="38038" y="123625"/>
                          </a:lnTo>
                          <a:lnTo>
                            <a:pt x="38038" y="266268"/>
                          </a:lnTo>
                          <a:cubicBezTo>
                            <a:pt x="17031" y="266268"/>
                            <a:pt x="0" y="283299"/>
                            <a:pt x="0" y="304307"/>
                          </a:cubicBezTo>
                          <a:lnTo>
                            <a:pt x="0" y="484989"/>
                          </a:lnTo>
                          <a:cubicBezTo>
                            <a:pt x="0" y="505996"/>
                            <a:pt x="17031" y="523027"/>
                            <a:pt x="38038" y="523027"/>
                          </a:cubicBezTo>
                          <a:lnTo>
                            <a:pt x="80194" y="523027"/>
                          </a:lnTo>
                          <a:cubicBezTo>
                            <a:pt x="87215" y="462277"/>
                            <a:pt x="142155" y="418721"/>
                            <a:pt x="202905" y="425743"/>
                          </a:cubicBezTo>
                          <a:cubicBezTo>
                            <a:pt x="253989" y="431647"/>
                            <a:pt x="294285" y="471943"/>
                            <a:pt x="300189" y="523027"/>
                          </a:cubicBezTo>
                          <a:lnTo>
                            <a:pt x="413068" y="523027"/>
                          </a:lnTo>
                          <a:cubicBezTo>
                            <a:pt x="419580" y="462221"/>
                            <a:pt x="474152" y="418206"/>
                            <a:pt x="534959" y="424718"/>
                          </a:cubicBezTo>
                          <a:cubicBezTo>
                            <a:pt x="595765" y="431230"/>
                            <a:pt x="639780" y="485802"/>
                            <a:pt x="633268" y="546609"/>
                          </a:cubicBezTo>
                          <a:cubicBezTo>
                            <a:pt x="633091" y="548263"/>
                            <a:pt x="632876" y="549912"/>
                            <a:pt x="632625" y="551556"/>
                          </a:cubicBezTo>
                          <a:lnTo>
                            <a:pt x="732238" y="551556"/>
                          </a:lnTo>
                          <a:cubicBezTo>
                            <a:pt x="742742" y="551560"/>
                            <a:pt x="751260" y="543048"/>
                            <a:pt x="751265" y="532544"/>
                          </a:cubicBezTo>
                          <a:cubicBezTo>
                            <a:pt x="751266" y="529478"/>
                            <a:pt x="750526" y="526458"/>
                            <a:pt x="749108" y="523740"/>
                          </a:cubicBezTo>
                          <a:lnTo>
                            <a:pt x="682322" y="395722"/>
                          </a:lnTo>
                          <a:cubicBezTo>
                            <a:pt x="690146" y="377112"/>
                            <a:pt x="694182" y="357130"/>
                            <a:pt x="694200" y="336944"/>
                          </a:cubicBezTo>
                          <a:cubicBezTo>
                            <a:pt x="694550" y="290818"/>
                            <a:pt x="673472" y="247144"/>
                            <a:pt x="637142" y="218720"/>
                          </a:cubicBezTo>
                          <a:lnTo>
                            <a:pt x="555835" y="218720"/>
                          </a:lnTo>
                          <a:lnTo>
                            <a:pt x="555835" y="149453"/>
                          </a:lnTo>
                          <a:close/>
                          <a:moveTo>
                            <a:pt x="275778" y="266268"/>
                          </a:moveTo>
                          <a:lnTo>
                            <a:pt x="123625" y="266268"/>
                          </a:lnTo>
                          <a:lnTo>
                            <a:pt x="123625" y="161663"/>
                          </a:lnTo>
                          <a:lnTo>
                            <a:pt x="275778" y="16166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E9B2DACE-11A8-3813-9F6E-0780E075D33B}"/>
                </a:ext>
              </a:extLst>
            </p:cNvPr>
            <p:cNvSpPr/>
            <p:nvPr/>
          </p:nvSpPr>
          <p:spPr>
            <a:xfrm>
              <a:off x="9224153" y="2847430"/>
              <a:ext cx="145534" cy="145534"/>
            </a:xfrm>
            <a:custGeom>
              <a:avLst/>
              <a:gdLst>
                <a:gd name="connsiteX0" fmla="*/ 145535 w 145534"/>
                <a:gd name="connsiteY0" fmla="*/ 72767 h 145534"/>
                <a:gd name="connsiteX1" fmla="*/ 72767 w 145534"/>
                <a:gd name="connsiteY1" fmla="*/ 145535 h 145534"/>
                <a:gd name="connsiteX2" fmla="*/ 0 w 145534"/>
                <a:gd name="connsiteY2" fmla="*/ 72767 h 145534"/>
                <a:gd name="connsiteX3" fmla="*/ 72767 w 145534"/>
                <a:gd name="connsiteY3" fmla="*/ 0 h 145534"/>
                <a:gd name="connsiteX4" fmla="*/ 145535 w 145534"/>
                <a:gd name="connsiteY4" fmla="*/ 72767 h 14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4" h="145534" fill="none" extrusionOk="0">
                  <a:moveTo>
                    <a:pt x="145535" y="72767"/>
                  </a:moveTo>
                  <a:cubicBezTo>
                    <a:pt x="156608" y="109275"/>
                    <a:pt x="111781" y="146980"/>
                    <a:pt x="72767" y="145535"/>
                  </a:cubicBezTo>
                  <a:cubicBezTo>
                    <a:pt x="30331" y="151078"/>
                    <a:pt x="2060" y="109460"/>
                    <a:pt x="0" y="72767"/>
                  </a:cubicBezTo>
                  <a:cubicBezTo>
                    <a:pt x="-2336" y="28657"/>
                    <a:pt x="24213" y="519"/>
                    <a:pt x="72767" y="0"/>
                  </a:cubicBezTo>
                  <a:cubicBezTo>
                    <a:pt x="113346" y="773"/>
                    <a:pt x="136575" y="37677"/>
                    <a:pt x="145535" y="72767"/>
                  </a:cubicBezTo>
                  <a:close/>
                </a:path>
                <a:path w="145534" h="145534" stroke="0" extrusionOk="0">
                  <a:moveTo>
                    <a:pt x="145535" y="72767"/>
                  </a:moveTo>
                  <a:cubicBezTo>
                    <a:pt x="151500" y="103494"/>
                    <a:pt x="112371" y="147717"/>
                    <a:pt x="72767" y="145535"/>
                  </a:cubicBezTo>
                  <a:cubicBezTo>
                    <a:pt x="35649" y="148369"/>
                    <a:pt x="-1391" y="112852"/>
                    <a:pt x="0" y="72767"/>
                  </a:cubicBezTo>
                  <a:cubicBezTo>
                    <a:pt x="-3244" y="28380"/>
                    <a:pt x="28009" y="8818"/>
                    <a:pt x="72767" y="0"/>
                  </a:cubicBezTo>
                  <a:cubicBezTo>
                    <a:pt x="113279" y="4025"/>
                    <a:pt x="151982" y="39589"/>
                    <a:pt x="145535" y="72767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65582903">
                    <a:custGeom>
                      <a:avLst/>
                      <a:gdLst>
                        <a:gd name="connsiteX0" fmla="*/ 145535 w 145534"/>
                        <a:gd name="connsiteY0" fmla="*/ 72767 h 145534"/>
                        <a:gd name="connsiteX1" fmla="*/ 72767 w 145534"/>
                        <a:gd name="connsiteY1" fmla="*/ 145535 h 145534"/>
                        <a:gd name="connsiteX2" fmla="*/ 0 w 145534"/>
                        <a:gd name="connsiteY2" fmla="*/ 72767 h 145534"/>
                        <a:gd name="connsiteX3" fmla="*/ 72767 w 145534"/>
                        <a:gd name="connsiteY3" fmla="*/ 0 h 145534"/>
                        <a:gd name="connsiteX4" fmla="*/ 145535 w 145534"/>
                        <a:gd name="connsiteY4" fmla="*/ 72767 h 1455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534" h="145534">
                          <a:moveTo>
                            <a:pt x="145535" y="72767"/>
                          </a:moveTo>
                          <a:cubicBezTo>
                            <a:pt x="145535" y="112956"/>
                            <a:pt x="112956" y="145535"/>
                            <a:pt x="72767" y="145535"/>
                          </a:cubicBezTo>
                          <a:cubicBezTo>
                            <a:pt x="32579" y="145535"/>
                            <a:pt x="0" y="112956"/>
                            <a:pt x="0" y="72767"/>
                          </a:cubicBezTo>
                          <a:cubicBezTo>
                            <a:pt x="0" y="32579"/>
                            <a:pt x="32579" y="0"/>
                            <a:pt x="72767" y="0"/>
                          </a:cubicBezTo>
                          <a:cubicBezTo>
                            <a:pt x="112956" y="0"/>
                            <a:pt x="145535" y="32579"/>
                            <a:pt x="145535" y="72767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108EADE-D252-505F-4A1A-0B6FDA8D5D4F}"/>
              </a:ext>
            </a:extLst>
          </p:cNvPr>
          <p:cNvGrpSpPr/>
          <p:nvPr/>
        </p:nvGrpSpPr>
        <p:grpSpPr>
          <a:xfrm>
            <a:off x="6201508" y="2077554"/>
            <a:ext cx="836843" cy="418421"/>
            <a:chOff x="2628109" y="4197854"/>
            <a:chExt cx="836843" cy="418421"/>
          </a:xfrm>
          <a:solidFill>
            <a:srgbClr val="E6DCC0"/>
          </a:solidFill>
        </p:grpSpPr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9456C605-1974-7BA7-6DE4-097F47C8F004}"/>
                </a:ext>
              </a:extLst>
            </p:cNvPr>
            <p:cNvSpPr/>
            <p:nvPr/>
          </p:nvSpPr>
          <p:spPr>
            <a:xfrm>
              <a:off x="2742224" y="4464122"/>
              <a:ext cx="152153" cy="152153"/>
            </a:xfrm>
            <a:custGeom>
              <a:avLst/>
              <a:gdLst>
                <a:gd name="connsiteX0" fmla="*/ 152153 w 152153"/>
                <a:gd name="connsiteY0" fmla="*/ 76077 h 152153"/>
                <a:gd name="connsiteX1" fmla="*/ 76077 w 152153"/>
                <a:gd name="connsiteY1" fmla="*/ 152153 h 152153"/>
                <a:gd name="connsiteX2" fmla="*/ 0 w 152153"/>
                <a:gd name="connsiteY2" fmla="*/ 76077 h 152153"/>
                <a:gd name="connsiteX3" fmla="*/ 76077 w 152153"/>
                <a:gd name="connsiteY3" fmla="*/ 0 h 152153"/>
                <a:gd name="connsiteX4" fmla="*/ 152153 w 152153"/>
                <a:gd name="connsiteY4" fmla="*/ 76077 h 15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53" h="152153" fill="none" extrusionOk="0">
                  <a:moveTo>
                    <a:pt x="152153" y="76077"/>
                  </a:moveTo>
                  <a:cubicBezTo>
                    <a:pt x="154328" y="119907"/>
                    <a:pt x="117951" y="153611"/>
                    <a:pt x="76077" y="152153"/>
                  </a:cubicBezTo>
                  <a:cubicBezTo>
                    <a:pt x="33580" y="150728"/>
                    <a:pt x="3825" y="121890"/>
                    <a:pt x="0" y="76077"/>
                  </a:cubicBezTo>
                  <a:cubicBezTo>
                    <a:pt x="3973" y="32357"/>
                    <a:pt x="36723" y="2850"/>
                    <a:pt x="76077" y="0"/>
                  </a:cubicBezTo>
                  <a:cubicBezTo>
                    <a:pt x="113635" y="3346"/>
                    <a:pt x="162314" y="39356"/>
                    <a:pt x="152153" y="76077"/>
                  </a:cubicBezTo>
                  <a:close/>
                </a:path>
                <a:path w="152153" h="152153" stroke="0" extrusionOk="0">
                  <a:moveTo>
                    <a:pt x="152153" y="76077"/>
                  </a:moveTo>
                  <a:cubicBezTo>
                    <a:pt x="154253" y="112859"/>
                    <a:pt x="118539" y="154632"/>
                    <a:pt x="76077" y="152153"/>
                  </a:cubicBezTo>
                  <a:cubicBezTo>
                    <a:pt x="38576" y="152593"/>
                    <a:pt x="-6396" y="117085"/>
                    <a:pt x="0" y="76077"/>
                  </a:cubicBezTo>
                  <a:cubicBezTo>
                    <a:pt x="338" y="36458"/>
                    <a:pt x="39726" y="-1964"/>
                    <a:pt x="76077" y="0"/>
                  </a:cubicBezTo>
                  <a:cubicBezTo>
                    <a:pt x="123752" y="7808"/>
                    <a:pt x="155771" y="40891"/>
                    <a:pt x="152153" y="76077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57136044">
                    <a:custGeom>
                      <a:avLst/>
                      <a:gdLst>
                        <a:gd name="connsiteX0" fmla="*/ 152153 w 152153"/>
                        <a:gd name="connsiteY0" fmla="*/ 76077 h 152153"/>
                        <a:gd name="connsiteX1" fmla="*/ 76077 w 152153"/>
                        <a:gd name="connsiteY1" fmla="*/ 152153 h 152153"/>
                        <a:gd name="connsiteX2" fmla="*/ 0 w 152153"/>
                        <a:gd name="connsiteY2" fmla="*/ 76077 h 152153"/>
                        <a:gd name="connsiteX3" fmla="*/ 76077 w 152153"/>
                        <a:gd name="connsiteY3" fmla="*/ 0 h 152153"/>
                        <a:gd name="connsiteX4" fmla="*/ 152153 w 152153"/>
                        <a:gd name="connsiteY4" fmla="*/ 76077 h 1521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153" h="152153">
                          <a:moveTo>
                            <a:pt x="152153" y="76077"/>
                          </a:moveTo>
                          <a:cubicBezTo>
                            <a:pt x="152153" y="118093"/>
                            <a:pt x="118093" y="152153"/>
                            <a:pt x="76077" y="152153"/>
                          </a:cubicBezTo>
                          <a:cubicBezTo>
                            <a:pt x="34061" y="152153"/>
                            <a:pt x="0" y="118093"/>
                            <a:pt x="0" y="76077"/>
                          </a:cubicBezTo>
                          <a:cubicBezTo>
                            <a:pt x="0" y="34061"/>
                            <a:pt x="34061" y="0"/>
                            <a:pt x="76077" y="0"/>
                          </a:cubicBezTo>
                          <a:cubicBezTo>
                            <a:pt x="118093" y="0"/>
                            <a:pt x="152153" y="34061"/>
                            <a:pt x="152153" y="76077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2B1F9D63-11A0-D6FB-C55A-4E68AEF5F5B1}"/>
                </a:ext>
              </a:extLst>
            </p:cNvPr>
            <p:cNvSpPr/>
            <p:nvPr/>
          </p:nvSpPr>
          <p:spPr>
            <a:xfrm>
              <a:off x="3198684" y="4464122"/>
              <a:ext cx="152153" cy="152153"/>
            </a:xfrm>
            <a:custGeom>
              <a:avLst/>
              <a:gdLst>
                <a:gd name="connsiteX0" fmla="*/ 152153 w 152153"/>
                <a:gd name="connsiteY0" fmla="*/ 76077 h 152153"/>
                <a:gd name="connsiteX1" fmla="*/ 76077 w 152153"/>
                <a:gd name="connsiteY1" fmla="*/ 152153 h 152153"/>
                <a:gd name="connsiteX2" fmla="*/ 0 w 152153"/>
                <a:gd name="connsiteY2" fmla="*/ 76077 h 152153"/>
                <a:gd name="connsiteX3" fmla="*/ 76077 w 152153"/>
                <a:gd name="connsiteY3" fmla="*/ 0 h 152153"/>
                <a:gd name="connsiteX4" fmla="*/ 152153 w 152153"/>
                <a:gd name="connsiteY4" fmla="*/ 76077 h 15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53" h="152153" fill="none" extrusionOk="0">
                  <a:moveTo>
                    <a:pt x="152153" y="76077"/>
                  </a:moveTo>
                  <a:cubicBezTo>
                    <a:pt x="149863" y="114277"/>
                    <a:pt x="112004" y="155176"/>
                    <a:pt x="76077" y="152153"/>
                  </a:cubicBezTo>
                  <a:cubicBezTo>
                    <a:pt x="30165" y="144119"/>
                    <a:pt x="-2382" y="112063"/>
                    <a:pt x="0" y="76077"/>
                  </a:cubicBezTo>
                  <a:cubicBezTo>
                    <a:pt x="-2573" y="39220"/>
                    <a:pt x="42309" y="6165"/>
                    <a:pt x="76077" y="0"/>
                  </a:cubicBezTo>
                  <a:cubicBezTo>
                    <a:pt x="111747" y="-2120"/>
                    <a:pt x="145691" y="30110"/>
                    <a:pt x="152153" y="76077"/>
                  </a:cubicBezTo>
                  <a:close/>
                </a:path>
                <a:path w="152153" h="152153" stroke="0" extrusionOk="0">
                  <a:moveTo>
                    <a:pt x="152153" y="76077"/>
                  </a:moveTo>
                  <a:cubicBezTo>
                    <a:pt x="150177" y="115122"/>
                    <a:pt x="115102" y="142997"/>
                    <a:pt x="76077" y="152153"/>
                  </a:cubicBezTo>
                  <a:cubicBezTo>
                    <a:pt x="35576" y="150890"/>
                    <a:pt x="5610" y="119086"/>
                    <a:pt x="0" y="76077"/>
                  </a:cubicBezTo>
                  <a:cubicBezTo>
                    <a:pt x="-3315" y="27167"/>
                    <a:pt x="39157" y="10155"/>
                    <a:pt x="76077" y="0"/>
                  </a:cubicBezTo>
                  <a:cubicBezTo>
                    <a:pt x="112809" y="-4004"/>
                    <a:pt x="152541" y="30534"/>
                    <a:pt x="152153" y="76077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218427681">
                    <a:custGeom>
                      <a:avLst/>
                      <a:gdLst>
                        <a:gd name="connsiteX0" fmla="*/ 152153 w 152153"/>
                        <a:gd name="connsiteY0" fmla="*/ 76077 h 152153"/>
                        <a:gd name="connsiteX1" fmla="*/ 76077 w 152153"/>
                        <a:gd name="connsiteY1" fmla="*/ 152153 h 152153"/>
                        <a:gd name="connsiteX2" fmla="*/ 0 w 152153"/>
                        <a:gd name="connsiteY2" fmla="*/ 76077 h 152153"/>
                        <a:gd name="connsiteX3" fmla="*/ 76077 w 152153"/>
                        <a:gd name="connsiteY3" fmla="*/ 0 h 152153"/>
                        <a:gd name="connsiteX4" fmla="*/ 152153 w 152153"/>
                        <a:gd name="connsiteY4" fmla="*/ 76077 h 1521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153" h="152153">
                          <a:moveTo>
                            <a:pt x="152153" y="76077"/>
                          </a:moveTo>
                          <a:cubicBezTo>
                            <a:pt x="152153" y="118093"/>
                            <a:pt x="118093" y="152153"/>
                            <a:pt x="76077" y="152153"/>
                          </a:cubicBezTo>
                          <a:cubicBezTo>
                            <a:pt x="34061" y="152153"/>
                            <a:pt x="0" y="118093"/>
                            <a:pt x="0" y="76077"/>
                          </a:cubicBezTo>
                          <a:cubicBezTo>
                            <a:pt x="0" y="34061"/>
                            <a:pt x="34061" y="0"/>
                            <a:pt x="76077" y="0"/>
                          </a:cubicBezTo>
                          <a:cubicBezTo>
                            <a:pt x="118093" y="0"/>
                            <a:pt x="152153" y="34061"/>
                            <a:pt x="152153" y="76077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892F2399-2B5C-943B-106E-B8ABA84F8C90}"/>
                </a:ext>
              </a:extLst>
            </p:cNvPr>
            <p:cNvSpPr/>
            <p:nvPr/>
          </p:nvSpPr>
          <p:spPr>
            <a:xfrm>
              <a:off x="2628109" y="4197854"/>
              <a:ext cx="836843" cy="342345"/>
            </a:xfrm>
            <a:custGeom>
              <a:avLst/>
              <a:gdLst>
                <a:gd name="connsiteX0" fmla="*/ 332835 w 836843"/>
                <a:gd name="connsiteY0" fmla="*/ 152153 h 342345"/>
                <a:gd name="connsiteX1" fmla="*/ 332835 w 836843"/>
                <a:gd name="connsiteY1" fmla="*/ 38038 h 342345"/>
                <a:gd name="connsiteX2" fmla="*/ 463117 w 836843"/>
                <a:gd name="connsiteY2" fmla="*/ 38038 h 342345"/>
                <a:gd name="connsiteX3" fmla="*/ 489744 w 836843"/>
                <a:gd name="connsiteY3" fmla="*/ 49450 h 342345"/>
                <a:gd name="connsiteX4" fmla="*/ 592447 w 836843"/>
                <a:gd name="connsiteY4" fmla="*/ 152153 h 342345"/>
                <a:gd name="connsiteX5" fmla="*/ 332835 w 836843"/>
                <a:gd name="connsiteY5" fmla="*/ 152153 h 342345"/>
                <a:gd name="connsiteX6" fmla="*/ 294797 w 836843"/>
                <a:gd name="connsiteY6" fmla="*/ 152153 h 342345"/>
                <a:gd name="connsiteX7" fmla="*/ 54205 w 836843"/>
                <a:gd name="connsiteY7" fmla="*/ 152153 h 342345"/>
                <a:gd name="connsiteX8" fmla="*/ 156908 w 836843"/>
                <a:gd name="connsiteY8" fmla="*/ 49450 h 342345"/>
                <a:gd name="connsiteX9" fmla="*/ 183535 w 836843"/>
                <a:gd name="connsiteY9" fmla="*/ 38038 h 342345"/>
                <a:gd name="connsiteX10" fmla="*/ 294797 w 836843"/>
                <a:gd name="connsiteY10" fmla="*/ 38038 h 342345"/>
                <a:gd name="connsiteX11" fmla="*/ 294797 w 836843"/>
                <a:gd name="connsiteY11" fmla="*/ 152153 h 342345"/>
                <a:gd name="connsiteX12" fmla="*/ 741748 w 836843"/>
                <a:gd name="connsiteY12" fmla="*/ 152153 h 342345"/>
                <a:gd name="connsiteX13" fmla="*/ 662818 w 836843"/>
                <a:gd name="connsiteY13" fmla="*/ 152153 h 342345"/>
                <a:gd name="connsiteX14" fmla="*/ 636191 w 836843"/>
                <a:gd name="connsiteY14" fmla="*/ 140742 h 342345"/>
                <a:gd name="connsiteX15" fmla="*/ 516370 w 836843"/>
                <a:gd name="connsiteY15" fmla="*/ 21872 h 342345"/>
                <a:gd name="connsiteX16" fmla="*/ 462166 w 836843"/>
                <a:gd name="connsiteY16" fmla="*/ 0 h 342345"/>
                <a:gd name="connsiteX17" fmla="*/ 183535 w 836843"/>
                <a:gd name="connsiteY17" fmla="*/ 0 h 342345"/>
                <a:gd name="connsiteX18" fmla="*/ 129330 w 836843"/>
                <a:gd name="connsiteY18" fmla="*/ 21872 h 342345"/>
                <a:gd name="connsiteX19" fmla="*/ 11411 w 836843"/>
                <a:gd name="connsiteY19" fmla="*/ 140742 h 342345"/>
                <a:gd name="connsiteX20" fmla="*/ 0 w 836843"/>
                <a:gd name="connsiteY20" fmla="*/ 168320 h 342345"/>
                <a:gd name="connsiteX21" fmla="*/ 0 w 836843"/>
                <a:gd name="connsiteY21" fmla="*/ 266268 h 342345"/>
                <a:gd name="connsiteX22" fmla="*/ 76077 w 836843"/>
                <a:gd name="connsiteY22" fmla="*/ 342345 h 342345"/>
                <a:gd name="connsiteX23" fmla="*/ 85586 w 836843"/>
                <a:gd name="connsiteY23" fmla="*/ 342345 h 342345"/>
                <a:gd name="connsiteX24" fmla="*/ 190192 w 836843"/>
                <a:gd name="connsiteY24" fmla="*/ 237740 h 342345"/>
                <a:gd name="connsiteX25" fmla="*/ 294797 w 836843"/>
                <a:gd name="connsiteY25" fmla="*/ 342345 h 342345"/>
                <a:gd name="connsiteX26" fmla="*/ 542046 w 836843"/>
                <a:gd name="connsiteY26" fmla="*/ 342345 h 342345"/>
                <a:gd name="connsiteX27" fmla="*/ 646652 w 836843"/>
                <a:gd name="connsiteY27" fmla="*/ 237740 h 342345"/>
                <a:gd name="connsiteX28" fmla="*/ 751257 w 836843"/>
                <a:gd name="connsiteY28" fmla="*/ 342345 h 342345"/>
                <a:gd name="connsiteX29" fmla="*/ 798805 w 836843"/>
                <a:gd name="connsiteY29" fmla="*/ 342345 h 342345"/>
                <a:gd name="connsiteX30" fmla="*/ 836843 w 836843"/>
                <a:gd name="connsiteY30" fmla="*/ 304307 h 342345"/>
                <a:gd name="connsiteX31" fmla="*/ 836843 w 836843"/>
                <a:gd name="connsiteY31" fmla="*/ 247249 h 342345"/>
                <a:gd name="connsiteX32" fmla="*/ 741748 w 836843"/>
                <a:gd name="connsiteY32" fmla="*/ 152153 h 34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36843" h="342345" fill="none" extrusionOk="0">
                  <a:moveTo>
                    <a:pt x="332835" y="152153"/>
                  </a:moveTo>
                  <a:cubicBezTo>
                    <a:pt x="331726" y="115060"/>
                    <a:pt x="346073" y="64583"/>
                    <a:pt x="332835" y="38038"/>
                  </a:cubicBezTo>
                  <a:cubicBezTo>
                    <a:pt x="360075" y="23216"/>
                    <a:pt x="420339" y="53349"/>
                    <a:pt x="463117" y="38038"/>
                  </a:cubicBezTo>
                  <a:cubicBezTo>
                    <a:pt x="475359" y="40174"/>
                    <a:pt x="483611" y="40108"/>
                    <a:pt x="489744" y="49450"/>
                  </a:cubicBezTo>
                  <a:cubicBezTo>
                    <a:pt x="537449" y="90031"/>
                    <a:pt x="555284" y="130722"/>
                    <a:pt x="592447" y="152153"/>
                  </a:cubicBezTo>
                  <a:cubicBezTo>
                    <a:pt x="493281" y="152327"/>
                    <a:pt x="449006" y="147550"/>
                    <a:pt x="332835" y="152153"/>
                  </a:cubicBezTo>
                  <a:close/>
                  <a:moveTo>
                    <a:pt x="294797" y="152153"/>
                  </a:moveTo>
                  <a:cubicBezTo>
                    <a:pt x="178123" y="166801"/>
                    <a:pt x="172367" y="148594"/>
                    <a:pt x="54205" y="152153"/>
                  </a:cubicBezTo>
                  <a:cubicBezTo>
                    <a:pt x="68550" y="118059"/>
                    <a:pt x="143074" y="78948"/>
                    <a:pt x="156908" y="49450"/>
                  </a:cubicBezTo>
                  <a:cubicBezTo>
                    <a:pt x="163443" y="41680"/>
                    <a:pt x="172197" y="39296"/>
                    <a:pt x="183535" y="38038"/>
                  </a:cubicBezTo>
                  <a:cubicBezTo>
                    <a:pt x="223892" y="36117"/>
                    <a:pt x="259558" y="38892"/>
                    <a:pt x="294797" y="38038"/>
                  </a:cubicBezTo>
                  <a:cubicBezTo>
                    <a:pt x="307432" y="83507"/>
                    <a:pt x="289207" y="125128"/>
                    <a:pt x="294797" y="152153"/>
                  </a:cubicBezTo>
                  <a:close/>
                  <a:moveTo>
                    <a:pt x="741748" y="152153"/>
                  </a:moveTo>
                  <a:cubicBezTo>
                    <a:pt x="716780" y="156009"/>
                    <a:pt x="684325" y="152149"/>
                    <a:pt x="662818" y="152153"/>
                  </a:cubicBezTo>
                  <a:cubicBezTo>
                    <a:pt x="654462" y="153955"/>
                    <a:pt x="642033" y="147453"/>
                    <a:pt x="636191" y="140742"/>
                  </a:cubicBezTo>
                  <a:cubicBezTo>
                    <a:pt x="583157" y="94248"/>
                    <a:pt x="554600" y="40322"/>
                    <a:pt x="516370" y="21872"/>
                  </a:cubicBezTo>
                  <a:cubicBezTo>
                    <a:pt x="502296" y="6489"/>
                    <a:pt x="482232" y="128"/>
                    <a:pt x="462166" y="0"/>
                  </a:cubicBezTo>
                  <a:cubicBezTo>
                    <a:pt x="403531" y="28499"/>
                    <a:pt x="311593" y="-10600"/>
                    <a:pt x="183535" y="0"/>
                  </a:cubicBezTo>
                  <a:cubicBezTo>
                    <a:pt x="165649" y="-1715"/>
                    <a:pt x="142672" y="9424"/>
                    <a:pt x="129330" y="21872"/>
                  </a:cubicBezTo>
                  <a:cubicBezTo>
                    <a:pt x="90761" y="68645"/>
                    <a:pt x="40107" y="102014"/>
                    <a:pt x="11411" y="140742"/>
                  </a:cubicBezTo>
                  <a:cubicBezTo>
                    <a:pt x="6644" y="148900"/>
                    <a:pt x="2518" y="159022"/>
                    <a:pt x="0" y="168320"/>
                  </a:cubicBezTo>
                  <a:cubicBezTo>
                    <a:pt x="3594" y="201470"/>
                    <a:pt x="-7139" y="241042"/>
                    <a:pt x="0" y="266268"/>
                  </a:cubicBezTo>
                  <a:cubicBezTo>
                    <a:pt x="3162" y="308395"/>
                    <a:pt x="23425" y="338882"/>
                    <a:pt x="76077" y="342345"/>
                  </a:cubicBezTo>
                  <a:cubicBezTo>
                    <a:pt x="79547" y="341637"/>
                    <a:pt x="82447" y="343441"/>
                    <a:pt x="85586" y="342345"/>
                  </a:cubicBezTo>
                  <a:cubicBezTo>
                    <a:pt x="84343" y="295922"/>
                    <a:pt x="123235" y="245848"/>
                    <a:pt x="190192" y="237740"/>
                  </a:cubicBezTo>
                  <a:cubicBezTo>
                    <a:pt x="247789" y="230090"/>
                    <a:pt x="296290" y="288352"/>
                    <a:pt x="294797" y="342345"/>
                  </a:cubicBezTo>
                  <a:cubicBezTo>
                    <a:pt x="366992" y="334527"/>
                    <a:pt x="489820" y="343605"/>
                    <a:pt x="542046" y="342345"/>
                  </a:cubicBezTo>
                  <a:cubicBezTo>
                    <a:pt x="548379" y="290069"/>
                    <a:pt x="599664" y="228947"/>
                    <a:pt x="646652" y="237740"/>
                  </a:cubicBezTo>
                  <a:cubicBezTo>
                    <a:pt x="702624" y="235395"/>
                    <a:pt x="759285" y="272302"/>
                    <a:pt x="751257" y="342345"/>
                  </a:cubicBezTo>
                  <a:cubicBezTo>
                    <a:pt x="763720" y="340244"/>
                    <a:pt x="783191" y="342738"/>
                    <a:pt x="798805" y="342345"/>
                  </a:cubicBezTo>
                  <a:cubicBezTo>
                    <a:pt x="820838" y="340966"/>
                    <a:pt x="835593" y="324995"/>
                    <a:pt x="836843" y="304307"/>
                  </a:cubicBezTo>
                  <a:cubicBezTo>
                    <a:pt x="830905" y="291767"/>
                    <a:pt x="837664" y="259859"/>
                    <a:pt x="836843" y="247249"/>
                  </a:cubicBezTo>
                  <a:cubicBezTo>
                    <a:pt x="826345" y="196979"/>
                    <a:pt x="786139" y="157024"/>
                    <a:pt x="741748" y="152153"/>
                  </a:cubicBezTo>
                  <a:close/>
                </a:path>
                <a:path w="836843" h="342345" stroke="0" extrusionOk="0">
                  <a:moveTo>
                    <a:pt x="332835" y="152153"/>
                  </a:moveTo>
                  <a:cubicBezTo>
                    <a:pt x="331363" y="118800"/>
                    <a:pt x="342229" y="67234"/>
                    <a:pt x="332835" y="38038"/>
                  </a:cubicBezTo>
                  <a:cubicBezTo>
                    <a:pt x="371799" y="23647"/>
                    <a:pt x="421735" y="45008"/>
                    <a:pt x="463117" y="38038"/>
                  </a:cubicBezTo>
                  <a:cubicBezTo>
                    <a:pt x="473910" y="38720"/>
                    <a:pt x="483158" y="42501"/>
                    <a:pt x="489744" y="49450"/>
                  </a:cubicBezTo>
                  <a:cubicBezTo>
                    <a:pt x="518268" y="74587"/>
                    <a:pt x="556170" y="135407"/>
                    <a:pt x="592447" y="152153"/>
                  </a:cubicBezTo>
                  <a:cubicBezTo>
                    <a:pt x="516147" y="172427"/>
                    <a:pt x="412227" y="137974"/>
                    <a:pt x="332835" y="152153"/>
                  </a:cubicBezTo>
                  <a:close/>
                  <a:moveTo>
                    <a:pt x="294797" y="152153"/>
                  </a:moveTo>
                  <a:cubicBezTo>
                    <a:pt x="202137" y="158392"/>
                    <a:pt x="163068" y="131068"/>
                    <a:pt x="54205" y="152153"/>
                  </a:cubicBezTo>
                  <a:cubicBezTo>
                    <a:pt x="69979" y="126398"/>
                    <a:pt x="120676" y="97172"/>
                    <a:pt x="156908" y="49450"/>
                  </a:cubicBezTo>
                  <a:cubicBezTo>
                    <a:pt x="164355" y="43243"/>
                    <a:pt x="175163" y="36623"/>
                    <a:pt x="183535" y="38038"/>
                  </a:cubicBezTo>
                  <a:cubicBezTo>
                    <a:pt x="223834" y="28044"/>
                    <a:pt x="264037" y="39142"/>
                    <a:pt x="294797" y="38038"/>
                  </a:cubicBezTo>
                  <a:cubicBezTo>
                    <a:pt x="304428" y="79502"/>
                    <a:pt x="287613" y="103999"/>
                    <a:pt x="294797" y="152153"/>
                  </a:cubicBezTo>
                  <a:close/>
                  <a:moveTo>
                    <a:pt x="741748" y="152153"/>
                  </a:moveTo>
                  <a:cubicBezTo>
                    <a:pt x="705994" y="155444"/>
                    <a:pt x="693156" y="150828"/>
                    <a:pt x="662818" y="152153"/>
                  </a:cubicBezTo>
                  <a:cubicBezTo>
                    <a:pt x="652211" y="154470"/>
                    <a:pt x="641272" y="148361"/>
                    <a:pt x="636191" y="140742"/>
                  </a:cubicBezTo>
                  <a:cubicBezTo>
                    <a:pt x="575291" y="90166"/>
                    <a:pt x="561958" y="54341"/>
                    <a:pt x="516370" y="21872"/>
                  </a:cubicBezTo>
                  <a:cubicBezTo>
                    <a:pt x="498542" y="4226"/>
                    <a:pt x="482604" y="-2530"/>
                    <a:pt x="462166" y="0"/>
                  </a:cubicBezTo>
                  <a:cubicBezTo>
                    <a:pt x="369797" y="9647"/>
                    <a:pt x="244674" y="-11039"/>
                    <a:pt x="183535" y="0"/>
                  </a:cubicBezTo>
                  <a:cubicBezTo>
                    <a:pt x="163945" y="1538"/>
                    <a:pt x="141678" y="6679"/>
                    <a:pt x="129330" y="21872"/>
                  </a:cubicBezTo>
                  <a:cubicBezTo>
                    <a:pt x="88886" y="78372"/>
                    <a:pt x="32065" y="100189"/>
                    <a:pt x="11411" y="140742"/>
                  </a:cubicBezTo>
                  <a:cubicBezTo>
                    <a:pt x="4293" y="146476"/>
                    <a:pt x="-231" y="157049"/>
                    <a:pt x="0" y="168320"/>
                  </a:cubicBezTo>
                  <a:cubicBezTo>
                    <a:pt x="8724" y="205564"/>
                    <a:pt x="-7161" y="225547"/>
                    <a:pt x="0" y="266268"/>
                  </a:cubicBezTo>
                  <a:cubicBezTo>
                    <a:pt x="4908" y="309613"/>
                    <a:pt x="30115" y="339531"/>
                    <a:pt x="76077" y="342345"/>
                  </a:cubicBezTo>
                  <a:cubicBezTo>
                    <a:pt x="80204" y="341341"/>
                    <a:pt x="83348" y="343201"/>
                    <a:pt x="85586" y="342345"/>
                  </a:cubicBezTo>
                  <a:cubicBezTo>
                    <a:pt x="81290" y="280406"/>
                    <a:pt x="135832" y="237072"/>
                    <a:pt x="190192" y="237740"/>
                  </a:cubicBezTo>
                  <a:cubicBezTo>
                    <a:pt x="253807" y="234272"/>
                    <a:pt x="297601" y="285444"/>
                    <a:pt x="294797" y="342345"/>
                  </a:cubicBezTo>
                  <a:cubicBezTo>
                    <a:pt x="348949" y="334132"/>
                    <a:pt x="477880" y="351479"/>
                    <a:pt x="542046" y="342345"/>
                  </a:cubicBezTo>
                  <a:cubicBezTo>
                    <a:pt x="556369" y="282858"/>
                    <a:pt x="585215" y="244277"/>
                    <a:pt x="646652" y="237740"/>
                  </a:cubicBezTo>
                  <a:cubicBezTo>
                    <a:pt x="698277" y="236017"/>
                    <a:pt x="756180" y="286980"/>
                    <a:pt x="751257" y="342345"/>
                  </a:cubicBezTo>
                  <a:cubicBezTo>
                    <a:pt x="769749" y="342277"/>
                    <a:pt x="775885" y="344390"/>
                    <a:pt x="798805" y="342345"/>
                  </a:cubicBezTo>
                  <a:cubicBezTo>
                    <a:pt x="825721" y="341461"/>
                    <a:pt x="841118" y="329644"/>
                    <a:pt x="836843" y="304307"/>
                  </a:cubicBezTo>
                  <a:cubicBezTo>
                    <a:pt x="834187" y="288305"/>
                    <a:pt x="841814" y="264616"/>
                    <a:pt x="836843" y="247249"/>
                  </a:cubicBezTo>
                  <a:cubicBezTo>
                    <a:pt x="842763" y="203199"/>
                    <a:pt x="803442" y="143587"/>
                    <a:pt x="741748" y="152153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7660336">
                    <a:custGeom>
                      <a:avLst/>
                      <a:gdLst>
                        <a:gd name="connsiteX0" fmla="*/ 332835 w 836843"/>
                        <a:gd name="connsiteY0" fmla="*/ 152153 h 342345"/>
                        <a:gd name="connsiteX1" fmla="*/ 332835 w 836843"/>
                        <a:gd name="connsiteY1" fmla="*/ 38038 h 342345"/>
                        <a:gd name="connsiteX2" fmla="*/ 463117 w 836843"/>
                        <a:gd name="connsiteY2" fmla="*/ 38038 h 342345"/>
                        <a:gd name="connsiteX3" fmla="*/ 489744 w 836843"/>
                        <a:gd name="connsiteY3" fmla="*/ 49450 h 342345"/>
                        <a:gd name="connsiteX4" fmla="*/ 592447 w 836843"/>
                        <a:gd name="connsiteY4" fmla="*/ 152153 h 342345"/>
                        <a:gd name="connsiteX5" fmla="*/ 332835 w 836843"/>
                        <a:gd name="connsiteY5" fmla="*/ 152153 h 342345"/>
                        <a:gd name="connsiteX6" fmla="*/ 294797 w 836843"/>
                        <a:gd name="connsiteY6" fmla="*/ 152153 h 342345"/>
                        <a:gd name="connsiteX7" fmla="*/ 54205 w 836843"/>
                        <a:gd name="connsiteY7" fmla="*/ 152153 h 342345"/>
                        <a:gd name="connsiteX8" fmla="*/ 156908 w 836843"/>
                        <a:gd name="connsiteY8" fmla="*/ 49450 h 342345"/>
                        <a:gd name="connsiteX9" fmla="*/ 183535 w 836843"/>
                        <a:gd name="connsiteY9" fmla="*/ 38038 h 342345"/>
                        <a:gd name="connsiteX10" fmla="*/ 294797 w 836843"/>
                        <a:gd name="connsiteY10" fmla="*/ 38038 h 342345"/>
                        <a:gd name="connsiteX11" fmla="*/ 294797 w 836843"/>
                        <a:gd name="connsiteY11" fmla="*/ 152153 h 342345"/>
                        <a:gd name="connsiteX12" fmla="*/ 741748 w 836843"/>
                        <a:gd name="connsiteY12" fmla="*/ 152153 h 342345"/>
                        <a:gd name="connsiteX13" fmla="*/ 662818 w 836843"/>
                        <a:gd name="connsiteY13" fmla="*/ 152153 h 342345"/>
                        <a:gd name="connsiteX14" fmla="*/ 636191 w 836843"/>
                        <a:gd name="connsiteY14" fmla="*/ 140742 h 342345"/>
                        <a:gd name="connsiteX15" fmla="*/ 516370 w 836843"/>
                        <a:gd name="connsiteY15" fmla="*/ 21872 h 342345"/>
                        <a:gd name="connsiteX16" fmla="*/ 462166 w 836843"/>
                        <a:gd name="connsiteY16" fmla="*/ 0 h 342345"/>
                        <a:gd name="connsiteX17" fmla="*/ 183535 w 836843"/>
                        <a:gd name="connsiteY17" fmla="*/ 0 h 342345"/>
                        <a:gd name="connsiteX18" fmla="*/ 129330 w 836843"/>
                        <a:gd name="connsiteY18" fmla="*/ 21872 h 342345"/>
                        <a:gd name="connsiteX19" fmla="*/ 11411 w 836843"/>
                        <a:gd name="connsiteY19" fmla="*/ 140742 h 342345"/>
                        <a:gd name="connsiteX20" fmla="*/ 0 w 836843"/>
                        <a:gd name="connsiteY20" fmla="*/ 168320 h 342345"/>
                        <a:gd name="connsiteX21" fmla="*/ 0 w 836843"/>
                        <a:gd name="connsiteY21" fmla="*/ 266268 h 342345"/>
                        <a:gd name="connsiteX22" fmla="*/ 76077 w 836843"/>
                        <a:gd name="connsiteY22" fmla="*/ 342345 h 342345"/>
                        <a:gd name="connsiteX23" fmla="*/ 85586 w 836843"/>
                        <a:gd name="connsiteY23" fmla="*/ 342345 h 342345"/>
                        <a:gd name="connsiteX24" fmla="*/ 190192 w 836843"/>
                        <a:gd name="connsiteY24" fmla="*/ 237740 h 342345"/>
                        <a:gd name="connsiteX25" fmla="*/ 294797 w 836843"/>
                        <a:gd name="connsiteY25" fmla="*/ 342345 h 342345"/>
                        <a:gd name="connsiteX26" fmla="*/ 542046 w 836843"/>
                        <a:gd name="connsiteY26" fmla="*/ 342345 h 342345"/>
                        <a:gd name="connsiteX27" fmla="*/ 646652 w 836843"/>
                        <a:gd name="connsiteY27" fmla="*/ 237740 h 342345"/>
                        <a:gd name="connsiteX28" fmla="*/ 751257 w 836843"/>
                        <a:gd name="connsiteY28" fmla="*/ 342345 h 342345"/>
                        <a:gd name="connsiteX29" fmla="*/ 798805 w 836843"/>
                        <a:gd name="connsiteY29" fmla="*/ 342345 h 342345"/>
                        <a:gd name="connsiteX30" fmla="*/ 836843 w 836843"/>
                        <a:gd name="connsiteY30" fmla="*/ 304307 h 342345"/>
                        <a:gd name="connsiteX31" fmla="*/ 836843 w 836843"/>
                        <a:gd name="connsiteY31" fmla="*/ 247249 h 342345"/>
                        <a:gd name="connsiteX32" fmla="*/ 741748 w 836843"/>
                        <a:gd name="connsiteY32" fmla="*/ 152153 h 342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836843" h="342345">
                          <a:moveTo>
                            <a:pt x="332835" y="152153"/>
                          </a:moveTo>
                          <a:lnTo>
                            <a:pt x="332835" y="38038"/>
                          </a:lnTo>
                          <a:lnTo>
                            <a:pt x="463117" y="38038"/>
                          </a:lnTo>
                          <a:cubicBezTo>
                            <a:pt x="473577" y="38038"/>
                            <a:pt x="483087" y="41842"/>
                            <a:pt x="489744" y="49450"/>
                          </a:cubicBezTo>
                          <a:lnTo>
                            <a:pt x="592447" y="152153"/>
                          </a:lnTo>
                          <a:lnTo>
                            <a:pt x="332835" y="152153"/>
                          </a:lnTo>
                          <a:close/>
                          <a:moveTo>
                            <a:pt x="294797" y="152153"/>
                          </a:moveTo>
                          <a:lnTo>
                            <a:pt x="54205" y="152153"/>
                          </a:lnTo>
                          <a:lnTo>
                            <a:pt x="156908" y="49450"/>
                          </a:lnTo>
                          <a:cubicBezTo>
                            <a:pt x="164516" y="41842"/>
                            <a:pt x="174025" y="38038"/>
                            <a:pt x="183535" y="38038"/>
                          </a:cubicBezTo>
                          <a:lnTo>
                            <a:pt x="294797" y="38038"/>
                          </a:lnTo>
                          <a:lnTo>
                            <a:pt x="294797" y="152153"/>
                          </a:lnTo>
                          <a:close/>
                          <a:moveTo>
                            <a:pt x="741748" y="152153"/>
                          </a:moveTo>
                          <a:lnTo>
                            <a:pt x="662818" y="152153"/>
                          </a:lnTo>
                          <a:cubicBezTo>
                            <a:pt x="652357" y="152153"/>
                            <a:pt x="642848" y="148349"/>
                            <a:pt x="636191" y="140742"/>
                          </a:cubicBezTo>
                          <a:lnTo>
                            <a:pt x="516370" y="21872"/>
                          </a:lnTo>
                          <a:cubicBezTo>
                            <a:pt x="502106" y="7608"/>
                            <a:pt x="483087" y="0"/>
                            <a:pt x="462166" y="0"/>
                          </a:cubicBezTo>
                          <a:lnTo>
                            <a:pt x="183535" y="0"/>
                          </a:lnTo>
                          <a:cubicBezTo>
                            <a:pt x="163565" y="0"/>
                            <a:pt x="143595" y="7608"/>
                            <a:pt x="129330" y="21872"/>
                          </a:cubicBezTo>
                          <a:lnTo>
                            <a:pt x="11411" y="140742"/>
                          </a:lnTo>
                          <a:cubicBezTo>
                            <a:pt x="3804" y="148349"/>
                            <a:pt x="0" y="157859"/>
                            <a:pt x="0" y="168320"/>
                          </a:cubicBezTo>
                          <a:lnTo>
                            <a:pt x="0" y="266268"/>
                          </a:lnTo>
                          <a:cubicBezTo>
                            <a:pt x="0" y="308111"/>
                            <a:pt x="34235" y="342345"/>
                            <a:pt x="76077" y="342345"/>
                          </a:cubicBezTo>
                          <a:lnTo>
                            <a:pt x="85586" y="342345"/>
                          </a:lnTo>
                          <a:cubicBezTo>
                            <a:pt x="85586" y="284337"/>
                            <a:pt x="132183" y="237740"/>
                            <a:pt x="190192" y="237740"/>
                          </a:cubicBezTo>
                          <a:cubicBezTo>
                            <a:pt x="248200" y="237740"/>
                            <a:pt x="294797" y="284337"/>
                            <a:pt x="294797" y="342345"/>
                          </a:cubicBezTo>
                          <a:lnTo>
                            <a:pt x="542046" y="342345"/>
                          </a:lnTo>
                          <a:cubicBezTo>
                            <a:pt x="542046" y="284337"/>
                            <a:pt x="588643" y="237740"/>
                            <a:pt x="646652" y="237740"/>
                          </a:cubicBezTo>
                          <a:cubicBezTo>
                            <a:pt x="704660" y="237740"/>
                            <a:pt x="751257" y="284337"/>
                            <a:pt x="751257" y="342345"/>
                          </a:cubicBezTo>
                          <a:lnTo>
                            <a:pt x="798805" y="342345"/>
                          </a:lnTo>
                          <a:cubicBezTo>
                            <a:pt x="819726" y="342345"/>
                            <a:pt x="836843" y="325228"/>
                            <a:pt x="836843" y="304307"/>
                          </a:cubicBezTo>
                          <a:lnTo>
                            <a:pt x="836843" y="247249"/>
                          </a:lnTo>
                          <a:cubicBezTo>
                            <a:pt x="836843" y="194946"/>
                            <a:pt x="794050" y="152153"/>
                            <a:pt x="741748" y="152153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2E4A00F0-A81E-13F7-088B-E36B6D7DA115}"/>
              </a:ext>
            </a:extLst>
          </p:cNvPr>
          <p:cNvGrpSpPr/>
          <p:nvPr/>
        </p:nvGrpSpPr>
        <p:grpSpPr>
          <a:xfrm>
            <a:off x="4906860" y="2044269"/>
            <a:ext cx="865306" cy="532539"/>
            <a:chOff x="5658559" y="4131284"/>
            <a:chExt cx="865306" cy="532539"/>
          </a:xfrm>
          <a:solidFill>
            <a:srgbClr val="E6DCC0"/>
          </a:solidFill>
        </p:grpSpPr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7746789-BD2D-E110-9915-127BEE704D9D}"/>
                </a:ext>
              </a:extLst>
            </p:cNvPr>
            <p:cNvSpPr/>
            <p:nvPr/>
          </p:nvSpPr>
          <p:spPr>
            <a:xfrm>
              <a:off x="5749280" y="4188344"/>
              <a:ext cx="658538" cy="256758"/>
            </a:xfrm>
            <a:custGeom>
              <a:avLst/>
              <a:gdLst>
                <a:gd name="connsiteX0" fmla="*/ 614129 w 658538"/>
                <a:gd name="connsiteY0" fmla="*/ 182584 h 256758"/>
                <a:gd name="connsiteX1" fmla="*/ 593969 w 658538"/>
                <a:gd name="connsiteY1" fmla="*/ 171173 h 256758"/>
                <a:gd name="connsiteX2" fmla="*/ 580180 w 658538"/>
                <a:gd name="connsiteY2" fmla="*/ 171173 h 256758"/>
                <a:gd name="connsiteX3" fmla="*/ 536245 w 658538"/>
                <a:gd name="connsiteY3" fmla="*/ 104605 h 256758"/>
                <a:gd name="connsiteX4" fmla="*/ 510094 w 658538"/>
                <a:gd name="connsiteY4" fmla="*/ 95096 h 256758"/>
                <a:gd name="connsiteX5" fmla="*/ 303926 w 658538"/>
                <a:gd name="connsiteY5" fmla="*/ 95096 h 256758"/>
                <a:gd name="connsiteX6" fmla="*/ 268265 w 658538"/>
                <a:gd name="connsiteY6" fmla="*/ 0 h 256758"/>
                <a:gd name="connsiteX7" fmla="*/ 132754 w 658538"/>
                <a:gd name="connsiteY7" fmla="*/ 0 h 256758"/>
                <a:gd name="connsiteX8" fmla="*/ 132754 w 658538"/>
                <a:gd name="connsiteY8" fmla="*/ 95096 h 256758"/>
                <a:gd name="connsiteX9" fmla="*/ 59055 w 658538"/>
                <a:gd name="connsiteY9" fmla="*/ 95096 h 256758"/>
                <a:gd name="connsiteX10" fmla="*/ 28148 w 658538"/>
                <a:gd name="connsiteY10" fmla="*/ 115732 h 256758"/>
                <a:gd name="connsiteX11" fmla="*/ 28148 w 658538"/>
                <a:gd name="connsiteY11" fmla="*/ 171173 h 256758"/>
                <a:gd name="connsiteX12" fmla="*/ 23394 w 658538"/>
                <a:gd name="connsiteY12" fmla="*/ 171173 h 256758"/>
                <a:gd name="connsiteX13" fmla="*/ 0 w 658538"/>
                <a:gd name="connsiteY13" fmla="*/ 194661 h 256758"/>
                <a:gd name="connsiteX14" fmla="*/ 0 w 658538"/>
                <a:gd name="connsiteY14" fmla="*/ 256759 h 256758"/>
                <a:gd name="connsiteX15" fmla="*/ 309513 w 658538"/>
                <a:gd name="connsiteY15" fmla="*/ 256759 h 256758"/>
                <a:gd name="connsiteX16" fmla="*/ 658539 w 658538"/>
                <a:gd name="connsiteY16" fmla="*/ 256759 h 256758"/>
                <a:gd name="connsiteX17" fmla="*/ 614129 w 658538"/>
                <a:gd name="connsiteY17" fmla="*/ 182584 h 256758"/>
                <a:gd name="connsiteX18" fmla="*/ 94715 w 658538"/>
                <a:gd name="connsiteY18" fmla="*/ 218720 h 256758"/>
                <a:gd name="connsiteX19" fmla="*/ 85206 w 658538"/>
                <a:gd name="connsiteY19" fmla="*/ 228230 h 256758"/>
                <a:gd name="connsiteX20" fmla="*/ 75696 w 658538"/>
                <a:gd name="connsiteY20" fmla="*/ 228230 h 256758"/>
                <a:gd name="connsiteX21" fmla="*/ 66187 w 658538"/>
                <a:gd name="connsiteY21" fmla="*/ 218720 h 256758"/>
                <a:gd name="connsiteX22" fmla="*/ 66187 w 658538"/>
                <a:gd name="connsiteY22" fmla="*/ 209211 h 256758"/>
                <a:gd name="connsiteX23" fmla="*/ 75696 w 658538"/>
                <a:gd name="connsiteY23" fmla="*/ 199701 h 256758"/>
                <a:gd name="connsiteX24" fmla="*/ 85206 w 658538"/>
                <a:gd name="connsiteY24" fmla="*/ 199701 h 256758"/>
                <a:gd name="connsiteX25" fmla="*/ 94715 w 658538"/>
                <a:gd name="connsiteY25" fmla="*/ 209211 h 256758"/>
                <a:gd name="connsiteX26" fmla="*/ 94715 w 658538"/>
                <a:gd name="connsiteY26" fmla="*/ 218720 h 256758"/>
                <a:gd name="connsiteX27" fmla="*/ 170792 w 658538"/>
                <a:gd name="connsiteY27" fmla="*/ 218720 h 256758"/>
                <a:gd name="connsiteX28" fmla="*/ 161283 w 658538"/>
                <a:gd name="connsiteY28" fmla="*/ 228230 h 256758"/>
                <a:gd name="connsiteX29" fmla="*/ 151773 w 658538"/>
                <a:gd name="connsiteY29" fmla="*/ 228230 h 256758"/>
                <a:gd name="connsiteX30" fmla="*/ 142263 w 658538"/>
                <a:gd name="connsiteY30" fmla="*/ 218720 h 256758"/>
                <a:gd name="connsiteX31" fmla="*/ 142263 w 658538"/>
                <a:gd name="connsiteY31" fmla="*/ 209211 h 256758"/>
                <a:gd name="connsiteX32" fmla="*/ 151773 w 658538"/>
                <a:gd name="connsiteY32" fmla="*/ 199701 h 256758"/>
                <a:gd name="connsiteX33" fmla="*/ 161283 w 658538"/>
                <a:gd name="connsiteY33" fmla="*/ 199701 h 256758"/>
                <a:gd name="connsiteX34" fmla="*/ 170792 w 658538"/>
                <a:gd name="connsiteY34" fmla="*/ 209211 h 256758"/>
                <a:gd name="connsiteX35" fmla="*/ 170792 w 658538"/>
                <a:gd name="connsiteY35" fmla="*/ 218720 h 256758"/>
                <a:gd name="connsiteX36" fmla="*/ 246869 w 658538"/>
                <a:gd name="connsiteY36" fmla="*/ 218720 h 256758"/>
                <a:gd name="connsiteX37" fmla="*/ 237359 w 658538"/>
                <a:gd name="connsiteY37" fmla="*/ 228230 h 256758"/>
                <a:gd name="connsiteX38" fmla="*/ 227850 w 658538"/>
                <a:gd name="connsiteY38" fmla="*/ 228230 h 256758"/>
                <a:gd name="connsiteX39" fmla="*/ 218340 w 658538"/>
                <a:gd name="connsiteY39" fmla="*/ 218720 h 256758"/>
                <a:gd name="connsiteX40" fmla="*/ 218340 w 658538"/>
                <a:gd name="connsiteY40" fmla="*/ 209211 h 256758"/>
                <a:gd name="connsiteX41" fmla="*/ 227850 w 658538"/>
                <a:gd name="connsiteY41" fmla="*/ 199701 h 256758"/>
                <a:gd name="connsiteX42" fmla="*/ 237359 w 658538"/>
                <a:gd name="connsiteY42" fmla="*/ 199701 h 256758"/>
                <a:gd name="connsiteX43" fmla="*/ 246869 w 658538"/>
                <a:gd name="connsiteY43" fmla="*/ 209211 h 256758"/>
                <a:gd name="connsiteX44" fmla="*/ 246869 w 658538"/>
                <a:gd name="connsiteY44" fmla="*/ 218720 h 256758"/>
                <a:gd name="connsiteX45" fmla="*/ 322945 w 658538"/>
                <a:gd name="connsiteY45" fmla="*/ 218720 h 256758"/>
                <a:gd name="connsiteX46" fmla="*/ 313436 w 658538"/>
                <a:gd name="connsiteY46" fmla="*/ 228230 h 256758"/>
                <a:gd name="connsiteX47" fmla="*/ 303926 w 658538"/>
                <a:gd name="connsiteY47" fmla="*/ 228230 h 256758"/>
                <a:gd name="connsiteX48" fmla="*/ 294417 w 658538"/>
                <a:gd name="connsiteY48" fmla="*/ 218720 h 256758"/>
                <a:gd name="connsiteX49" fmla="*/ 294417 w 658538"/>
                <a:gd name="connsiteY49" fmla="*/ 209211 h 256758"/>
                <a:gd name="connsiteX50" fmla="*/ 303926 w 658538"/>
                <a:gd name="connsiteY50" fmla="*/ 199701 h 256758"/>
                <a:gd name="connsiteX51" fmla="*/ 313436 w 658538"/>
                <a:gd name="connsiteY51" fmla="*/ 199701 h 256758"/>
                <a:gd name="connsiteX52" fmla="*/ 322945 w 658538"/>
                <a:gd name="connsiteY52" fmla="*/ 209211 h 256758"/>
                <a:gd name="connsiteX53" fmla="*/ 322945 w 658538"/>
                <a:gd name="connsiteY53" fmla="*/ 218720 h 256758"/>
                <a:gd name="connsiteX54" fmla="*/ 399022 w 658538"/>
                <a:gd name="connsiteY54" fmla="*/ 218720 h 256758"/>
                <a:gd name="connsiteX55" fmla="*/ 389513 w 658538"/>
                <a:gd name="connsiteY55" fmla="*/ 228230 h 256758"/>
                <a:gd name="connsiteX56" fmla="*/ 380003 w 658538"/>
                <a:gd name="connsiteY56" fmla="*/ 228230 h 256758"/>
                <a:gd name="connsiteX57" fmla="*/ 370493 w 658538"/>
                <a:gd name="connsiteY57" fmla="*/ 218720 h 256758"/>
                <a:gd name="connsiteX58" fmla="*/ 370493 w 658538"/>
                <a:gd name="connsiteY58" fmla="*/ 209211 h 256758"/>
                <a:gd name="connsiteX59" fmla="*/ 380003 w 658538"/>
                <a:gd name="connsiteY59" fmla="*/ 199701 h 256758"/>
                <a:gd name="connsiteX60" fmla="*/ 389513 w 658538"/>
                <a:gd name="connsiteY60" fmla="*/ 199701 h 256758"/>
                <a:gd name="connsiteX61" fmla="*/ 399022 w 658538"/>
                <a:gd name="connsiteY61" fmla="*/ 209211 h 256758"/>
                <a:gd name="connsiteX62" fmla="*/ 399022 w 658538"/>
                <a:gd name="connsiteY62" fmla="*/ 218720 h 256758"/>
                <a:gd name="connsiteX63" fmla="*/ 475099 w 658538"/>
                <a:gd name="connsiteY63" fmla="*/ 218720 h 256758"/>
                <a:gd name="connsiteX64" fmla="*/ 465589 w 658538"/>
                <a:gd name="connsiteY64" fmla="*/ 228230 h 256758"/>
                <a:gd name="connsiteX65" fmla="*/ 456080 w 658538"/>
                <a:gd name="connsiteY65" fmla="*/ 228230 h 256758"/>
                <a:gd name="connsiteX66" fmla="*/ 446570 w 658538"/>
                <a:gd name="connsiteY66" fmla="*/ 218720 h 256758"/>
                <a:gd name="connsiteX67" fmla="*/ 446570 w 658538"/>
                <a:gd name="connsiteY67" fmla="*/ 209211 h 256758"/>
                <a:gd name="connsiteX68" fmla="*/ 456080 w 658538"/>
                <a:gd name="connsiteY68" fmla="*/ 199701 h 256758"/>
                <a:gd name="connsiteX69" fmla="*/ 465589 w 658538"/>
                <a:gd name="connsiteY69" fmla="*/ 199701 h 256758"/>
                <a:gd name="connsiteX70" fmla="*/ 475099 w 658538"/>
                <a:gd name="connsiteY70" fmla="*/ 209211 h 256758"/>
                <a:gd name="connsiteX71" fmla="*/ 475099 w 658538"/>
                <a:gd name="connsiteY71" fmla="*/ 218720 h 256758"/>
                <a:gd name="connsiteX72" fmla="*/ 551175 w 658538"/>
                <a:gd name="connsiteY72" fmla="*/ 218720 h 256758"/>
                <a:gd name="connsiteX73" fmla="*/ 541666 w 658538"/>
                <a:gd name="connsiteY73" fmla="*/ 228230 h 256758"/>
                <a:gd name="connsiteX74" fmla="*/ 532156 w 658538"/>
                <a:gd name="connsiteY74" fmla="*/ 228230 h 256758"/>
                <a:gd name="connsiteX75" fmla="*/ 522647 w 658538"/>
                <a:gd name="connsiteY75" fmla="*/ 218720 h 256758"/>
                <a:gd name="connsiteX76" fmla="*/ 522647 w 658538"/>
                <a:gd name="connsiteY76" fmla="*/ 209211 h 256758"/>
                <a:gd name="connsiteX77" fmla="*/ 532156 w 658538"/>
                <a:gd name="connsiteY77" fmla="*/ 199701 h 256758"/>
                <a:gd name="connsiteX78" fmla="*/ 541666 w 658538"/>
                <a:gd name="connsiteY78" fmla="*/ 199701 h 256758"/>
                <a:gd name="connsiteX79" fmla="*/ 551175 w 658538"/>
                <a:gd name="connsiteY79" fmla="*/ 209211 h 256758"/>
                <a:gd name="connsiteX80" fmla="*/ 551175 w 658538"/>
                <a:gd name="connsiteY80" fmla="*/ 218720 h 25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58538" h="256758" fill="none" extrusionOk="0">
                  <a:moveTo>
                    <a:pt x="614129" y="182584"/>
                  </a:moveTo>
                  <a:cubicBezTo>
                    <a:pt x="608539" y="177439"/>
                    <a:pt x="603852" y="171299"/>
                    <a:pt x="593969" y="171173"/>
                  </a:cubicBezTo>
                  <a:cubicBezTo>
                    <a:pt x="590091" y="171786"/>
                    <a:pt x="585674" y="169980"/>
                    <a:pt x="580180" y="171173"/>
                  </a:cubicBezTo>
                  <a:cubicBezTo>
                    <a:pt x="560634" y="143236"/>
                    <a:pt x="553958" y="128940"/>
                    <a:pt x="536245" y="104605"/>
                  </a:cubicBezTo>
                  <a:cubicBezTo>
                    <a:pt x="529675" y="97462"/>
                    <a:pt x="519122" y="93675"/>
                    <a:pt x="510094" y="95096"/>
                  </a:cubicBezTo>
                  <a:cubicBezTo>
                    <a:pt x="453522" y="102991"/>
                    <a:pt x="373604" y="85807"/>
                    <a:pt x="303926" y="95096"/>
                  </a:cubicBezTo>
                  <a:cubicBezTo>
                    <a:pt x="278189" y="51610"/>
                    <a:pt x="283364" y="20383"/>
                    <a:pt x="268265" y="0"/>
                  </a:cubicBezTo>
                  <a:cubicBezTo>
                    <a:pt x="225078" y="10417"/>
                    <a:pt x="183544" y="-2148"/>
                    <a:pt x="132754" y="0"/>
                  </a:cubicBezTo>
                  <a:cubicBezTo>
                    <a:pt x="143551" y="32387"/>
                    <a:pt x="126444" y="60269"/>
                    <a:pt x="132754" y="95096"/>
                  </a:cubicBezTo>
                  <a:cubicBezTo>
                    <a:pt x="103736" y="101986"/>
                    <a:pt x="90386" y="92501"/>
                    <a:pt x="59055" y="95096"/>
                  </a:cubicBezTo>
                  <a:cubicBezTo>
                    <a:pt x="44212" y="94241"/>
                    <a:pt x="27470" y="105343"/>
                    <a:pt x="28148" y="115732"/>
                  </a:cubicBezTo>
                  <a:cubicBezTo>
                    <a:pt x="30212" y="127856"/>
                    <a:pt x="23519" y="156706"/>
                    <a:pt x="28148" y="171173"/>
                  </a:cubicBezTo>
                  <a:cubicBezTo>
                    <a:pt x="25799" y="171286"/>
                    <a:pt x="25730" y="170922"/>
                    <a:pt x="23394" y="171173"/>
                  </a:cubicBezTo>
                  <a:cubicBezTo>
                    <a:pt x="8539" y="174013"/>
                    <a:pt x="-52" y="180699"/>
                    <a:pt x="0" y="194661"/>
                  </a:cubicBezTo>
                  <a:cubicBezTo>
                    <a:pt x="6017" y="210532"/>
                    <a:pt x="-4992" y="225784"/>
                    <a:pt x="0" y="256759"/>
                  </a:cubicBezTo>
                  <a:cubicBezTo>
                    <a:pt x="83852" y="241629"/>
                    <a:pt x="236560" y="277932"/>
                    <a:pt x="309513" y="256759"/>
                  </a:cubicBezTo>
                  <a:cubicBezTo>
                    <a:pt x="382466" y="235586"/>
                    <a:pt x="501270" y="272789"/>
                    <a:pt x="658539" y="256759"/>
                  </a:cubicBezTo>
                  <a:cubicBezTo>
                    <a:pt x="639361" y="238373"/>
                    <a:pt x="624906" y="199517"/>
                    <a:pt x="614129" y="182584"/>
                  </a:cubicBezTo>
                  <a:close/>
                  <a:moveTo>
                    <a:pt x="94715" y="218720"/>
                  </a:moveTo>
                  <a:cubicBezTo>
                    <a:pt x="96041" y="223904"/>
                    <a:pt x="89527" y="228600"/>
                    <a:pt x="85206" y="228230"/>
                  </a:cubicBezTo>
                  <a:cubicBezTo>
                    <a:pt x="82520" y="228717"/>
                    <a:pt x="79350" y="228164"/>
                    <a:pt x="75696" y="228230"/>
                  </a:cubicBezTo>
                  <a:cubicBezTo>
                    <a:pt x="69536" y="229453"/>
                    <a:pt x="66322" y="223289"/>
                    <a:pt x="66187" y="218720"/>
                  </a:cubicBezTo>
                  <a:cubicBezTo>
                    <a:pt x="65344" y="214848"/>
                    <a:pt x="67271" y="211359"/>
                    <a:pt x="66187" y="209211"/>
                  </a:cubicBezTo>
                  <a:cubicBezTo>
                    <a:pt x="66436" y="203694"/>
                    <a:pt x="71146" y="198942"/>
                    <a:pt x="75696" y="199701"/>
                  </a:cubicBezTo>
                  <a:cubicBezTo>
                    <a:pt x="79010" y="198809"/>
                    <a:pt x="82099" y="200486"/>
                    <a:pt x="85206" y="199701"/>
                  </a:cubicBezTo>
                  <a:cubicBezTo>
                    <a:pt x="91092" y="200302"/>
                    <a:pt x="94182" y="204087"/>
                    <a:pt x="94715" y="209211"/>
                  </a:cubicBezTo>
                  <a:cubicBezTo>
                    <a:pt x="95745" y="212547"/>
                    <a:pt x="94510" y="216558"/>
                    <a:pt x="94715" y="218720"/>
                  </a:cubicBezTo>
                  <a:close/>
                  <a:moveTo>
                    <a:pt x="170792" y="218720"/>
                  </a:moveTo>
                  <a:cubicBezTo>
                    <a:pt x="170722" y="224729"/>
                    <a:pt x="165217" y="228449"/>
                    <a:pt x="161283" y="228230"/>
                  </a:cubicBezTo>
                  <a:cubicBezTo>
                    <a:pt x="157515" y="229203"/>
                    <a:pt x="155502" y="227678"/>
                    <a:pt x="151773" y="228230"/>
                  </a:cubicBezTo>
                  <a:cubicBezTo>
                    <a:pt x="145630" y="227107"/>
                    <a:pt x="142548" y="223782"/>
                    <a:pt x="142263" y="218720"/>
                  </a:cubicBezTo>
                  <a:cubicBezTo>
                    <a:pt x="141717" y="215790"/>
                    <a:pt x="143105" y="213376"/>
                    <a:pt x="142263" y="209211"/>
                  </a:cubicBezTo>
                  <a:cubicBezTo>
                    <a:pt x="142877" y="204658"/>
                    <a:pt x="146328" y="199060"/>
                    <a:pt x="151773" y="199701"/>
                  </a:cubicBezTo>
                  <a:cubicBezTo>
                    <a:pt x="154120" y="199503"/>
                    <a:pt x="158623" y="200222"/>
                    <a:pt x="161283" y="199701"/>
                  </a:cubicBezTo>
                  <a:cubicBezTo>
                    <a:pt x="166611" y="199949"/>
                    <a:pt x="169920" y="204651"/>
                    <a:pt x="170792" y="209211"/>
                  </a:cubicBezTo>
                  <a:cubicBezTo>
                    <a:pt x="170967" y="212155"/>
                    <a:pt x="170242" y="214430"/>
                    <a:pt x="170792" y="218720"/>
                  </a:cubicBezTo>
                  <a:close/>
                  <a:moveTo>
                    <a:pt x="246869" y="218720"/>
                  </a:moveTo>
                  <a:cubicBezTo>
                    <a:pt x="246560" y="224390"/>
                    <a:pt x="242193" y="229588"/>
                    <a:pt x="237359" y="228230"/>
                  </a:cubicBezTo>
                  <a:cubicBezTo>
                    <a:pt x="232891" y="228805"/>
                    <a:pt x="232558" y="227382"/>
                    <a:pt x="227850" y="228230"/>
                  </a:cubicBezTo>
                  <a:cubicBezTo>
                    <a:pt x="221406" y="228675"/>
                    <a:pt x="217392" y="224252"/>
                    <a:pt x="218340" y="218720"/>
                  </a:cubicBezTo>
                  <a:cubicBezTo>
                    <a:pt x="217310" y="214377"/>
                    <a:pt x="219156" y="212864"/>
                    <a:pt x="218340" y="209211"/>
                  </a:cubicBezTo>
                  <a:cubicBezTo>
                    <a:pt x="218042" y="204767"/>
                    <a:pt x="222236" y="199653"/>
                    <a:pt x="227850" y="199701"/>
                  </a:cubicBezTo>
                  <a:cubicBezTo>
                    <a:pt x="230471" y="198802"/>
                    <a:pt x="234466" y="200629"/>
                    <a:pt x="237359" y="199701"/>
                  </a:cubicBezTo>
                  <a:cubicBezTo>
                    <a:pt x="242342" y="199540"/>
                    <a:pt x="246768" y="203807"/>
                    <a:pt x="246869" y="209211"/>
                  </a:cubicBezTo>
                  <a:cubicBezTo>
                    <a:pt x="246919" y="213870"/>
                    <a:pt x="245740" y="215874"/>
                    <a:pt x="246869" y="218720"/>
                  </a:cubicBezTo>
                  <a:close/>
                  <a:moveTo>
                    <a:pt x="322945" y="218720"/>
                  </a:moveTo>
                  <a:cubicBezTo>
                    <a:pt x="323169" y="223560"/>
                    <a:pt x="319310" y="227858"/>
                    <a:pt x="313436" y="228230"/>
                  </a:cubicBezTo>
                  <a:cubicBezTo>
                    <a:pt x="310436" y="228282"/>
                    <a:pt x="307120" y="227935"/>
                    <a:pt x="303926" y="228230"/>
                  </a:cubicBezTo>
                  <a:cubicBezTo>
                    <a:pt x="299440" y="228258"/>
                    <a:pt x="294223" y="223741"/>
                    <a:pt x="294417" y="218720"/>
                  </a:cubicBezTo>
                  <a:cubicBezTo>
                    <a:pt x="293556" y="216674"/>
                    <a:pt x="295194" y="213316"/>
                    <a:pt x="294417" y="209211"/>
                  </a:cubicBezTo>
                  <a:cubicBezTo>
                    <a:pt x="295235" y="202986"/>
                    <a:pt x="299330" y="199835"/>
                    <a:pt x="303926" y="199701"/>
                  </a:cubicBezTo>
                  <a:cubicBezTo>
                    <a:pt x="306942" y="199250"/>
                    <a:pt x="310626" y="200043"/>
                    <a:pt x="313436" y="199701"/>
                  </a:cubicBezTo>
                  <a:cubicBezTo>
                    <a:pt x="317240" y="199242"/>
                    <a:pt x="323063" y="204038"/>
                    <a:pt x="322945" y="209211"/>
                  </a:cubicBezTo>
                  <a:cubicBezTo>
                    <a:pt x="323130" y="213724"/>
                    <a:pt x="322388" y="216108"/>
                    <a:pt x="322945" y="218720"/>
                  </a:cubicBezTo>
                  <a:close/>
                  <a:moveTo>
                    <a:pt x="399022" y="218720"/>
                  </a:moveTo>
                  <a:cubicBezTo>
                    <a:pt x="399306" y="222524"/>
                    <a:pt x="394268" y="227298"/>
                    <a:pt x="389513" y="228230"/>
                  </a:cubicBezTo>
                  <a:cubicBezTo>
                    <a:pt x="384907" y="229039"/>
                    <a:pt x="383686" y="227722"/>
                    <a:pt x="380003" y="228230"/>
                  </a:cubicBezTo>
                  <a:cubicBezTo>
                    <a:pt x="375060" y="228188"/>
                    <a:pt x="370328" y="224804"/>
                    <a:pt x="370493" y="218720"/>
                  </a:cubicBezTo>
                  <a:cubicBezTo>
                    <a:pt x="369567" y="215409"/>
                    <a:pt x="370936" y="212011"/>
                    <a:pt x="370493" y="209211"/>
                  </a:cubicBezTo>
                  <a:cubicBezTo>
                    <a:pt x="370635" y="203010"/>
                    <a:pt x="374864" y="198589"/>
                    <a:pt x="380003" y="199701"/>
                  </a:cubicBezTo>
                  <a:cubicBezTo>
                    <a:pt x="383051" y="199421"/>
                    <a:pt x="386348" y="200543"/>
                    <a:pt x="389513" y="199701"/>
                  </a:cubicBezTo>
                  <a:cubicBezTo>
                    <a:pt x="394932" y="199984"/>
                    <a:pt x="398633" y="202623"/>
                    <a:pt x="399022" y="209211"/>
                  </a:cubicBezTo>
                  <a:cubicBezTo>
                    <a:pt x="399955" y="211581"/>
                    <a:pt x="397954" y="214996"/>
                    <a:pt x="399022" y="218720"/>
                  </a:cubicBezTo>
                  <a:close/>
                  <a:moveTo>
                    <a:pt x="475099" y="218720"/>
                  </a:moveTo>
                  <a:cubicBezTo>
                    <a:pt x="475049" y="223642"/>
                    <a:pt x="469485" y="227512"/>
                    <a:pt x="465589" y="228230"/>
                  </a:cubicBezTo>
                  <a:cubicBezTo>
                    <a:pt x="463638" y="229211"/>
                    <a:pt x="459129" y="227996"/>
                    <a:pt x="456080" y="228230"/>
                  </a:cubicBezTo>
                  <a:cubicBezTo>
                    <a:pt x="451104" y="228769"/>
                    <a:pt x="445878" y="223147"/>
                    <a:pt x="446570" y="218720"/>
                  </a:cubicBezTo>
                  <a:cubicBezTo>
                    <a:pt x="445917" y="216301"/>
                    <a:pt x="447234" y="211852"/>
                    <a:pt x="446570" y="209211"/>
                  </a:cubicBezTo>
                  <a:cubicBezTo>
                    <a:pt x="446189" y="203794"/>
                    <a:pt x="450278" y="199911"/>
                    <a:pt x="456080" y="199701"/>
                  </a:cubicBezTo>
                  <a:cubicBezTo>
                    <a:pt x="458940" y="199454"/>
                    <a:pt x="463431" y="200183"/>
                    <a:pt x="465589" y="199701"/>
                  </a:cubicBezTo>
                  <a:cubicBezTo>
                    <a:pt x="471306" y="199728"/>
                    <a:pt x="475983" y="203799"/>
                    <a:pt x="475099" y="209211"/>
                  </a:cubicBezTo>
                  <a:cubicBezTo>
                    <a:pt x="475311" y="212659"/>
                    <a:pt x="474527" y="216204"/>
                    <a:pt x="475099" y="218720"/>
                  </a:cubicBezTo>
                  <a:close/>
                  <a:moveTo>
                    <a:pt x="551175" y="218720"/>
                  </a:moveTo>
                  <a:cubicBezTo>
                    <a:pt x="550678" y="223940"/>
                    <a:pt x="547371" y="227611"/>
                    <a:pt x="541666" y="228230"/>
                  </a:cubicBezTo>
                  <a:cubicBezTo>
                    <a:pt x="536974" y="228399"/>
                    <a:pt x="534671" y="227581"/>
                    <a:pt x="532156" y="228230"/>
                  </a:cubicBezTo>
                  <a:cubicBezTo>
                    <a:pt x="525478" y="228224"/>
                    <a:pt x="522135" y="223074"/>
                    <a:pt x="522647" y="218720"/>
                  </a:cubicBezTo>
                  <a:cubicBezTo>
                    <a:pt x="521837" y="215049"/>
                    <a:pt x="523443" y="212895"/>
                    <a:pt x="522647" y="209211"/>
                  </a:cubicBezTo>
                  <a:cubicBezTo>
                    <a:pt x="522159" y="204262"/>
                    <a:pt x="526462" y="200234"/>
                    <a:pt x="532156" y="199701"/>
                  </a:cubicBezTo>
                  <a:cubicBezTo>
                    <a:pt x="535233" y="199527"/>
                    <a:pt x="537918" y="200219"/>
                    <a:pt x="541666" y="199701"/>
                  </a:cubicBezTo>
                  <a:cubicBezTo>
                    <a:pt x="546356" y="200547"/>
                    <a:pt x="551385" y="202933"/>
                    <a:pt x="551175" y="209211"/>
                  </a:cubicBezTo>
                  <a:cubicBezTo>
                    <a:pt x="552028" y="211724"/>
                    <a:pt x="551009" y="215065"/>
                    <a:pt x="551175" y="218720"/>
                  </a:cubicBezTo>
                  <a:close/>
                </a:path>
                <a:path w="658538" h="256758" stroke="0" extrusionOk="0">
                  <a:moveTo>
                    <a:pt x="614129" y="182584"/>
                  </a:moveTo>
                  <a:cubicBezTo>
                    <a:pt x="610944" y="177092"/>
                    <a:pt x="601088" y="170564"/>
                    <a:pt x="593969" y="171173"/>
                  </a:cubicBezTo>
                  <a:cubicBezTo>
                    <a:pt x="589222" y="171385"/>
                    <a:pt x="585625" y="169775"/>
                    <a:pt x="580180" y="171173"/>
                  </a:cubicBezTo>
                  <a:cubicBezTo>
                    <a:pt x="553273" y="144438"/>
                    <a:pt x="558410" y="136719"/>
                    <a:pt x="536245" y="104605"/>
                  </a:cubicBezTo>
                  <a:cubicBezTo>
                    <a:pt x="529270" y="100156"/>
                    <a:pt x="519524" y="95215"/>
                    <a:pt x="510094" y="95096"/>
                  </a:cubicBezTo>
                  <a:cubicBezTo>
                    <a:pt x="434627" y="95992"/>
                    <a:pt x="345291" y="91938"/>
                    <a:pt x="303926" y="95096"/>
                  </a:cubicBezTo>
                  <a:cubicBezTo>
                    <a:pt x="282706" y="55598"/>
                    <a:pt x="288983" y="38962"/>
                    <a:pt x="268265" y="0"/>
                  </a:cubicBezTo>
                  <a:cubicBezTo>
                    <a:pt x="237056" y="15671"/>
                    <a:pt x="166894" y="-11653"/>
                    <a:pt x="132754" y="0"/>
                  </a:cubicBezTo>
                  <a:cubicBezTo>
                    <a:pt x="135338" y="39805"/>
                    <a:pt x="123674" y="52442"/>
                    <a:pt x="132754" y="95096"/>
                  </a:cubicBezTo>
                  <a:cubicBezTo>
                    <a:pt x="111586" y="96256"/>
                    <a:pt x="93473" y="87908"/>
                    <a:pt x="59055" y="95096"/>
                  </a:cubicBezTo>
                  <a:cubicBezTo>
                    <a:pt x="42769" y="93298"/>
                    <a:pt x="27196" y="105085"/>
                    <a:pt x="28148" y="115732"/>
                  </a:cubicBezTo>
                  <a:cubicBezTo>
                    <a:pt x="28605" y="128809"/>
                    <a:pt x="22647" y="158146"/>
                    <a:pt x="28148" y="171173"/>
                  </a:cubicBezTo>
                  <a:cubicBezTo>
                    <a:pt x="26208" y="171623"/>
                    <a:pt x="24475" y="170750"/>
                    <a:pt x="23394" y="171173"/>
                  </a:cubicBezTo>
                  <a:cubicBezTo>
                    <a:pt x="10498" y="169220"/>
                    <a:pt x="690" y="181455"/>
                    <a:pt x="0" y="194661"/>
                  </a:cubicBezTo>
                  <a:cubicBezTo>
                    <a:pt x="1533" y="219426"/>
                    <a:pt x="-3186" y="229446"/>
                    <a:pt x="0" y="256759"/>
                  </a:cubicBezTo>
                  <a:cubicBezTo>
                    <a:pt x="102358" y="246807"/>
                    <a:pt x="264147" y="258537"/>
                    <a:pt x="335855" y="256759"/>
                  </a:cubicBezTo>
                  <a:cubicBezTo>
                    <a:pt x="407563" y="254981"/>
                    <a:pt x="579165" y="293294"/>
                    <a:pt x="658539" y="256759"/>
                  </a:cubicBezTo>
                  <a:cubicBezTo>
                    <a:pt x="643902" y="236565"/>
                    <a:pt x="626513" y="200281"/>
                    <a:pt x="614129" y="182584"/>
                  </a:cubicBezTo>
                  <a:close/>
                  <a:moveTo>
                    <a:pt x="94715" y="218720"/>
                  </a:moveTo>
                  <a:cubicBezTo>
                    <a:pt x="93772" y="224961"/>
                    <a:pt x="90512" y="228395"/>
                    <a:pt x="85206" y="228230"/>
                  </a:cubicBezTo>
                  <a:cubicBezTo>
                    <a:pt x="81630" y="229152"/>
                    <a:pt x="79650" y="227659"/>
                    <a:pt x="75696" y="228230"/>
                  </a:cubicBezTo>
                  <a:cubicBezTo>
                    <a:pt x="69843" y="229303"/>
                    <a:pt x="67387" y="224894"/>
                    <a:pt x="66187" y="218720"/>
                  </a:cubicBezTo>
                  <a:cubicBezTo>
                    <a:pt x="65837" y="215918"/>
                    <a:pt x="66796" y="213400"/>
                    <a:pt x="66187" y="209211"/>
                  </a:cubicBezTo>
                  <a:cubicBezTo>
                    <a:pt x="66436" y="203983"/>
                    <a:pt x="71536" y="198977"/>
                    <a:pt x="75696" y="199701"/>
                  </a:cubicBezTo>
                  <a:cubicBezTo>
                    <a:pt x="80381" y="198985"/>
                    <a:pt x="82228" y="200598"/>
                    <a:pt x="85206" y="199701"/>
                  </a:cubicBezTo>
                  <a:cubicBezTo>
                    <a:pt x="89314" y="200673"/>
                    <a:pt x="94615" y="203856"/>
                    <a:pt x="94715" y="209211"/>
                  </a:cubicBezTo>
                  <a:cubicBezTo>
                    <a:pt x="95319" y="213602"/>
                    <a:pt x="94638" y="214591"/>
                    <a:pt x="94715" y="218720"/>
                  </a:cubicBezTo>
                  <a:close/>
                  <a:moveTo>
                    <a:pt x="170792" y="218720"/>
                  </a:moveTo>
                  <a:cubicBezTo>
                    <a:pt x="170907" y="223414"/>
                    <a:pt x="166356" y="227896"/>
                    <a:pt x="161283" y="228230"/>
                  </a:cubicBezTo>
                  <a:cubicBezTo>
                    <a:pt x="157724" y="228334"/>
                    <a:pt x="155261" y="227313"/>
                    <a:pt x="151773" y="228230"/>
                  </a:cubicBezTo>
                  <a:cubicBezTo>
                    <a:pt x="145375" y="228751"/>
                    <a:pt x="142515" y="223387"/>
                    <a:pt x="142263" y="218720"/>
                  </a:cubicBezTo>
                  <a:cubicBezTo>
                    <a:pt x="141526" y="215403"/>
                    <a:pt x="142752" y="213405"/>
                    <a:pt x="142263" y="209211"/>
                  </a:cubicBezTo>
                  <a:cubicBezTo>
                    <a:pt x="141733" y="205079"/>
                    <a:pt x="147417" y="200474"/>
                    <a:pt x="151773" y="199701"/>
                  </a:cubicBezTo>
                  <a:cubicBezTo>
                    <a:pt x="155141" y="199680"/>
                    <a:pt x="157353" y="200701"/>
                    <a:pt x="161283" y="199701"/>
                  </a:cubicBezTo>
                  <a:cubicBezTo>
                    <a:pt x="166962" y="200525"/>
                    <a:pt x="170091" y="203856"/>
                    <a:pt x="170792" y="209211"/>
                  </a:cubicBezTo>
                  <a:cubicBezTo>
                    <a:pt x="171112" y="211306"/>
                    <a:pt x="170268" y="214638"/>
                    <a:pt x="170792" y="218720"/>
                  </a:cubicBezTo>
                  <a:close/>
                  <a:moveTo>
                    <a:pt x="246869" y="218720"/>
                  </a:moveTo>
                  <a:cubicBezTo>
                    <a:pt x="246415" y="224486"/>
                    <a:pt x="242641" y="228012"/>
                    <a:pt x="237359" y="228230"/>
                  </a:cubicBezTo>
                  <a:cubicBezTo>
                    <a:pt x="232900" y="228400"/>
                    <a:pt x="231349" y="227622"/>
                    <a:pt x="227850" y="228230"/>
                  </a:cubicBezTo>
                  <a:cubicBezTo>
                    <a:pt x="221725" y="227484"/>
                    <a:pt x="218794" y="222951"/>
                    <a:pt x="218340" y="218720"/>
                  </a:cubicBezTo>
                  <a:cubicBezTo>
                    <a:pt x="218142" y="215902"/>
                    <a:pt x="218483" y="211472"/>
                    <a:pt x="218340" y="209211"/>
                  </a:cubicBezTo>
                  <a:cubicBezTo>
                    <a:pt x="218242" y="204017"/>
                    <a:pt x="222342" y="200159"/>
                    <a:pt x="227850" y="199701"/>
                  </a:cubicBezTo>
                  <a:cubicBezTo>
                    <a:pt x="229928" y="199691"/>
                    <a:pt x="232623" y="200750"/>
                    <a:pt x="237359" y="199701"/>
                  </a:cubicBezTo>
                  <a:cubicBezTo>
                    <a:pt x="242156" y="200857"/>
                    <a:pt x="247223" y="203836"/>
                    <a:pt x="246869" y="209211"/>
                  </a:cubicBezTo>
                  <a:cubicBezTo>
                    <a:pt x="247059" y="211603"/>
                    <a:pt x="246567" y="214611"/>
                    <a:pt x="246869" y="218720"/>
                  </a:cubicBezTo>
                  <a:close/>
                  <a:moveTo>
                    <a:pt x="322945" y="218720"/>
                  </a:moveTo>
                  <a:cubicBezTo>
                    <a:pt x="321816" y="224675"/>
                    <a:pt x="320208" y="228446"/>
                    <a:pt x="313436" y="228230"/>
                  </a:cubicBezTo>
                  <a:cubicBezTo>
                    <a:pt x="309177" y="228957"/>
                    <a:pt x="306237" y="227136"/>
                    <a:pt x="303926" y="228230"/>
                  </a:cubicBezTo>
                  <a:cubicBezTo>
                    <a:pt x="299604" y="229322"/>
                    <a:pt x="294545" y="223829"/>
                    <a:pt x="294417" y="218720"/>
                  </a:cubicBezTo>
                  <a:cubicBezTo>
                    <a:pt x="293628" y="214375"/>
                    <a:pt x="294631" y="211686"/>
                    <a:pt x="294417" y="209211"/>
                  </a:cubicBezTo>
                  <a:cubicBezTo>
                    <a:pt x="293532" y="204558"/>
                    <a:pt x="298926" y="199403"/>
                    <a:pt x="303926" y="199701"/>
                  </a:cubicBezTo>
                  <a:cubicBezTo>
                    <a:pt x="306556" y="199386"/>
                    <a:pt x="309242" y="199990"/>
                    <a:pt x="313436" y="199701"/>
                  </a:cubicBezTo>
                  <a:cubicBezTo>
                    <a:pt x="319298" y="199600"/>
                    <a:pt x="323109" y="204210"/>
                    <a:pt x="322945" y="209211"/>
                  </a:cubicBezTo>
                  <a:cubicBezTo>
                    <a:pt x="323457" y="212999"/>
                    <a:pt x="322522" y="214813"/>
                    <a:pt x="322945" y="218720"/>
                  </a:cubicBezTo>
                  <a:close/>
                  <a:moveTo>
                    <a:pt x="399022" y="218720"/>
                  </a:moveTo>
                  <a:cubicBezTo>
                    <a:pt x="398626" y="225268"/>
                    <a:pt x="395573" y="228753"/>
                    <a:pt x="389513" y="228230"/>
                  </a:cubicBezTo>
                  <a:cubicBezTo>
                    <a:pt x="385447" y="228937"/>
                    <a:pt x="384532" y="227524"/>
                    <a:pt x="380003" y="228230"/>
                  </a:cubicBezTo>
                  <a:cubicBezTo>
                    <a:pt x="373455" y="228579"/>
                    <a:pt x="370439" y="223655"/>
                    <a:pt x="370493" y="218720"/>
                  </a:cubicBezTo>
                  <a:cubicBezTo>
                    <a:pt x="370151" y="213976"/>
                    <a:pt x="371086" y="213329"/>
                    <a:pt x="370493" y="209211"/>
                  </a:cubicBezTo>
                  <a:cubicBezTo>
                    <a:pt x="369828" y="202576"/>
                    <a:pt x="374010" y="199944"/>
                    <a:pt x="380003" y="199701"/>
                  </a:cubicBezTo>
                  <a:cubicBezTo>
                    <a:pt x="383777" y="199504"/>
                    <a:pt x="386252" y="200436"/>
                    <a:pt x="389513" y="199701"/>
                  </a:cubicBezTo>
                  <a:cubicBezTo>
                    <a:pt x="395046" y="200244"/>
                    <a:pt x="397875" y="202937"/>
                    <a:pt x="399022" y="209211"/>
                  </a:cubicBezTo>
                  <a:cubicBezTo>
                    <a:pt x="399425" y="212726"/>
                    <a:pt x="398970" y="214371"/>
                    <a:pt x="399022" y="218720"/>
                  </a:cubicBezTo>
                  <a:close/>
                  <a:moveTo>
                    <a:pt x="475099" y="218720"/>
                  </a:moveTo>
                  <a:cubicBezTo>
                    <a:pt x="474273" y="223118"/>
                    <a:pt x="471037" y="228089"/>
                    <a:pt x="465589" y="228230"/>
                  </a:cubicBezTo>
                  <a:cubicBezTo>
                    <a:pt x="462386" y="228605"/>
                    <a:pt x="458957" y="227234"/>
                    <a:pt x="456080" y="228230"/>
                  </a:cubicBezTo>
                  <a:cubicBezTo>
                    <a:pt x="450832" y="228934"/>
                    <a:pt x="446678" y="223918"/>
                    <a:pt x="446570" y="218720"/>
                  </a:cubicBezTo>
                  <a:cubicBezTo>
                    <a:pt x="446412" y="215351"/>
                    <a:pt x="447355" y="211311"/>
                    <a:pt x="446570" y="209211"/>
                  </a:cubicBezTo>
                  <a:cubicBezTo>
                    <a:pt x="447215" y="203094"/>
                    <a:pt x="451512" y="199347"/>
                    <a:pt x="456080" y="199701"/>
                  </a:cubicBezTo>
                  <a:cubicBezTo>
                    <a:pt x="459119" y="199323"/>
                    <a:pt x="460905" y="199901"/>
                    <a:pt x="465589" y="199701"/>
                  </a:cubicBezTo>
                  <a:cubicBezTo>
                    <a:pt x="469969" y="199997"/>
                    <a:pt x="475997" y="204887"/>
                    <a:pt x="475099" y="209211"/>
                  </a:cubicBezTo>
                  <a:cubicBezTo>
                    <a:pt x="475176" y="213681"/>
                    <a:pt x="474431" y="214952"/>
                    <a:pt x="475099" y="218720"/>
                  </a:cubicBezTo>
                  <a:close/>
                  <a:moveTo>
                    <a:pt x="551175" y="218720"/>
                  </a:moveTo>
                  <a:cubicBezTo>
                    <a:pt x="551553" y="224371"/>
                    <a:pt x="547621" y="228544"/>
                    <a:pt x="541666" y="228230"/>
                  </a:cubicBezTo>
                  <a:cubicBezTo>
                    <a:pt x="538908" y="228320"/>
                    <a:pt x="536865" y="228017"/>
                    <a:pt x="532156" y="228230"/>
                  </a:cubicBezTo>
                  <a:cubicBezTo>
                    <a:pt x="526403" y="228476"/>
                    <a:pt x="522428" y="225252"/>
                    <a:pt x="522647" y="218720"/>
                  </a:cubicBezTo>
                  <a:cubicBezTo>
                    <a:pt x="522389" y="214183"/>
                    <a:pt x="523517" y="212320"/>
                    <a:pt x="522647" y="209211"/>
                  </a:cubicBezTo>
                  <a:cubicBezTo>
                    <a:pt x="522581" y="204168"/>
                    <a:pt x="527369" y="198675"/>
                    <a:pt x="532156" y="199701"/>
                  </a:cubicBezTo>
                  <a:cubicBezTo>
                    <a:pt x="535338" y="199676"/>
                    <a:pt x="537609" y="199970"/>
                    <a:pt x="541666" y="199701"/>
                  </a:cubicBezTo>
                  <a:cubicBezTo>
                    <a:pt x="545728" y="199635"/>
                    <a:pt x="551221" y="203768"/>
                    <a:pt x="551175" y="209211"/>
                  </a:cubicBezTo>
                  <a:cubicBezTo>
                    <a:pt x="551874" y="211643"/>
                    <a:pt x="550566" y="215019"/>
                    <a:pt x="551175" y="218720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954459526">
                    <a:custGeom>
                      <a:avLst/>
                      <a:gdLst>
                        <a:gd name="connsiteX0" fmla="*/ 614129 w 658538"/>
                        <a:gd name="connsiteY0" fmla="*/ 182584 h 256758"/>
                        <a:gd name="connsiteX1" fmla="*/ 593969 w 658538"/>
                        <a:gd name="connsiteY1" fmla="*/ 171173 h 256758"/>
                        <a:gd name="connsiteX2" fmla="*/ 580180 w 658538"/>
                        <a:gd name="connsiteY2" fmla="*/ 171173 h 256758"/>
                        <a:gd name="connsiteX3" fmla="*/ 536245 w 658538"/>
                        <a:gd name="connsiteY3" fmla="*/ 104605 h 256758"/>
                        <a:gd name="connsiteX4" fmla="*/ 510094 w 658538"/>
                        <a:gd name="connsiteY4" fmla="*/ 95096 h 256758"/>
                        <a:gd name="connsiteX5" fmla="*/ 303926 w 658538"/>
                        <a:gd name="connsiteY5" fmla="*/ 95096 h 256758"/>
                        <a:gd name="connsiteX6" fmla="*/ 268265 w 658538"/>
                        <a:gd name="connsiteY6" fmla="*/ 0 h 256758"/>
                        <a:gd name="connsiteX7" fmla="*/ 132754 w 658538"/>
                        <a:gd name="connsiteY7" fmla="*/ 0 h 256758"/>
                        <a:gd name="connsiteX8" fmla="*/ 132754 w 658538"/>
                        <a:gd name="connsiteY8" fmla="*/ 95096 h 256758"/>
                        <a:gd name="connsiteX9" fmla="*/ 59055 w 658538"/>
                        <a:gd name="connsiteY9" fmla="*/ 95096 h 256758"/>
                        <a:gd name="connsiteX10" fmla="*/ 28148 w 658538"/>
                        <a:gd name="connsiteY10" fmla="*/ 115732 h 256758"/>
                        <a:gd name="connsiteX11" fmla="*/ 28148 w 658538"/>
                        <a:gd name="connsiteY11" fmla="*/ 171173 h 256758"/>
                        <a:gd name="connsiteX12" fmla="*/ 23394 w 658538"/>
                        <a:gd name="connsiteY12" fmla="*/ 171173 h 256758"/>
                        <a:gd name="connsiteX13" fmla="*/ 0 w 658538"/>
                        <a:gd name="connsiteY13" fmla="*/ 194661 h 256758"/>
                        <a:gd name="connsiteX14" fmla="*/ 0 w 658538"/>
                        <a:gd name="connsiteY14" fmla="*/ 256759 h 256758"/>
                        <a:gd name="connsiteX15" fmla="*/ 658539 w 658538"/>
                        <a:gd name="connsiteY15" fmla="*/ 256759 h 256758"/>
                        <a:gd name="connsiteX16" fmla="*/ 94715 w 658538"/>
                        <a:gd name="connsiteY16" fmla="*/ 218720 h 256758"/>
                        <a:gd name="connsiteX17" fmla="*/ 85206 w 658538"/>
                        <a:gd name="connsiteY17" fmla="*/ 228230 h 256758"/>
                        <a:gd name="connsiteX18" fmla="*/ 75696 w 658538"/>
                        <a:gd name="connsiteY18" fmla="*/ 228230 h 256758"/>
                        <a:gd name="connsiteX19" fmla="*/ 66187 w 658538"/>
                        <a:gd name="connsiteY19" fmla="*/ 218720 h 256758"/>
                        <a:gd name="connsiteX20" fmla="*/ 66187 w 658538"/>
                        <a:gd name="connsiteY20" fmla="*/ 209211 h 256758"/>
                        <a:gd name="connsiteX21" fmla="*/ 75696 w 658538"/>
                        <a:gd name="connsiteY21" fmla="*/ 199701 h 256758"/>
                        <a:gd name="connsiteX22" fmla="*/ 85206 w 658538"/>
                        <a:gd name="connsiteY22" fmla="*/ 199701 h 256758"/>
                        <a:gd name="connsiteX23" fmla="*/ 94715 w 658538"/>
                        <a:gd name="connsiteY23" fmla="*/ 209211 h 256758"/>
                        <a:gd name="connsiteX24" fmla="*/ 170792 w 658538"/>
                        <a:gd name="connsiteY24" fmla="*/ 218720 h 256758"/>
                        <a:gd name="connsiteX25" fmla="*/ 161283 w 658538"/>
                        <a:gd name="connsiteY25" fmla="*/ 228230 h 256758"/>
                        <a:gd name="connsiteX26" fmla="*/ 151773 w 658538"/>
                        <a:gd name="connsiteY26" fmla="*/ 228230 h 256758"/>
                        <a:gd name="connsiteX27" fmla="*/ 142263 w 658538"/>
                        <a:gd name="connsiteY27" fmla="*/ 218720 h 256758"/>
                        <a:gd name="connsiteX28" fmla="*/ 142263 w 658538"/>
                        <a:gd name="connsiteY28" fmla="*/ 209211 h 256758"/>
                        <a:gd name="connsiteX29" fmla="*/ 151773 w 658538"/>
                        <a:gd name="connsiteY29" fmla="*/ 199701 h 256758"/>
                        <a:gd name="connsiteX30" fmla="*/ 161283 w 658538"/>
                        <a:gd name="connsiteY30" fmla="*/ 199701 h 256758"/>
                        <a:gd name="connsiteX31" fmla="*/ 170792 w 658538"/>
                        <a:gd name="connsiteY31" fmla="*/ 209211 h 256758"/>
                        <a:gd name="connsiteX32" fmla="*/ 246869 w 658538"/>
                        <a:gd name="connsiteY32" fmla="*/ 218720 h 256758"/>
                        <a:gd name="connsiteX33" fmla="*/ 237359 w 658538"/>
                        <a:gd name="connsiteY33" fmla="*/ 228230 h 256758"/>
                        <a:gd name="connsiteX34" fmla="*/ 227850 w 658538"/>
                        <a:gd name="connsiteY34" fmla="*/ 228230 h 256758"/>
                        <a:gd name="connsiteX35" fmla="*/ 218340 w 658538"/>
                        <a:gd name="connsiteY35" fmla="*/ 218720 h 256758"/>
                        <a:gd name="connsiteX36" fmla="*/ 218340 w 658538"/>
                        <a:gd name="connsiteY36" fmla="*/ 209211 h 256758"/>
                        <a:gd name="connsiteX37" fmla="*/ 227850 w 658538"/>
                        <a:gd name="connsiteY37" fmla="*/ 199701 h 256758"/>
                        <a:gd name="connsiteX38" fmla="*/ 237359 w 658538"/>
                        <a:gd name="connsiteY38" fmla="*/ 199701 h 256758"/>
                        <a:gd name="connsiteX39" fmla="*/ 246869 w 658538"/>
                        <a:gd name="connsiteY39" fmla="*/ 209211 h 256758"/>
                        <a:gd name="connsiteX40" fmla="*/ 322945 w 658538"/>
                        <a:gd name="connsiteY40" fmla="*/ 218720 h 256758"/>
                        <a:gd name="connsiteX41" fmla="*/ 313436 w 658538"/>
                        <a:gd name="connsiteY41" fmla="*/ 228230 h 256758"/>
                        <a:gd name="connsiteX42" fmla="*/ 303926 w 658538"/>
                        <a:gd name="connsiteY42" fmla="*/ 228230 h 256758"/>
                        <a:gd name="connsiteX43" fmla="*/ 294417 w 658538"/>
                        <a:gd name="connsiteY43" fmla="*/ 218720 h 256758"/>
                        <a:gd name="connsiteX44" fmla="*/ 294417 w 658538"/>
                        <a:gd name="connsiteY44" fmla="*/ 209211 h 256758"/>
                        <a:gd name="connsiteX45" fmla="*/ 303926 w 658538"/>
                        <a:gd name="connsiteY45" fmla="*/ 199701 h 256758"/>
                        <a:gd name="connsiteX46" fmla="*/ 313436 w 658538"/>
                        <a:gd name="connsiteY46" fmla="*/ 199701 h 256758"/>
                        <a:gd name="connsiteX47" fmla="*/ 322945 w 658538"/>
                        <a:gd name="connsiteY47" fmla="*/ 209211 h 256758"/>
                        <a:gd name="connsiteX48" fmla="*/ 399022 w 658538"/>
                        <a:gd name="connsiteY48" fmla="*/ 218720 h 256758"/>
                        <a:gd name="connsiteX49" fmla="*/ 389513 w 658538"/>
                        <a:gd name="connsiteY49" fmla="*/ 228230 h 256758"/>
                        <a:gd name="connsiteX50" fmla="*/ 380003 w 658538"/>
                        <a:gd name="connsiteY50" fmla="*/ 228230 h 256758"/>
                        <a:gd name="connsiteX51" fmla="*/ 370493 w 658538"/>
                        <a:gd name="connsiteY51" fmla="*/ 218720 h 256758"/>
                        <a:gd name="connsiteX52" fmla="*/ 370493 w 658538"/>
                        <a:gd name="connsiteY52" fmla="*/ 209211 h 256758"/>
                        <a:gd name="connsiteX53" fmla="*/ 380003 w 658538"/>
                        <a:gd name="connsiteY53" fmla="*/ 199701 h 256758"/>
                        <a:gd name="connsiteX54" fmla="*/ 389513 w 658538"/>
                        <a:gd name="connsiteY54" fmla="*/ 199701 h 256758"/>
                        <a:gd name="connsiteX55" fmla="*/ 399022 w 658538"/>
                        <a:gd name="connsiteY55" fmla="*/ 209211 h 256758"/>
                        <a:gd name="connsiteX56" fmla="*/ 475099 w 658538"/>
                        <a:gd name="connsiteY56" fmla="*/ 218720 h 256758"/>
                        <a:gd name="connsiteX57" fmla="*/ 465589 w 658538"/>
                        <a:gd name="connsiteY57" fmla="*/ 228230 h 256758"/>
                        <a:gd name="connsiteX58" fmla="*/ 456080 w 658538"/>
                        <a:gd name="connsiteY58" fmla="*/ 228230 h 256758"/>
                        <a:gd name="connsiteX59" fmla="*/ 446570 w 658538"/>
                        <a:gd name="connsiteY59" fmla="*/ 218720 h 256758"/>
                        <a:gd name="connsiteX60" fmla="*/ 446570 w 658538"/>
                        <a:gd name="connsiteY60" fmla="*/ 209211 h 256758"/>
                        <a:gd name="connsiteX61" fmla="*/ 456080 w 658538"/>
                        <a:gd name="connsiteY61" fmla="*/ 199701 h 256758"/>
                        <a:gd name="connsiteX62" fmla="*/ 465589 w 658538"/>
                        <a:gd name="connsiteY62" fmla="*/ 199701 h 256758"/>
                        <a:gd name="connsiteX63" fmla="*/ 475099 w 658538"/>
                        <a:gd name="connsiteY63" fmla="*/ 209211 h 256758"/>
                        <a:gd name="connsiteX64" fmla="*/ 551175 w 658538"/>
                        <a:gd name="connsiteY64" fmla="*/ 218720 h 256758"/>
                        <a:gd name="connsiteX65" fmla="*/ 541666 w 658538"/>
                        <a:gd name="connsiteY65" fmla="*/ 228230 h 256758"/>
                        <a:gd name="connsiteX66" fmla="*/ 532156 w 658538"/>
                        <a:gd name="connsiteY66" fmla="*/ 228230 h 256758"/>
                        <a:gd name="connsiteX67" fmla="*/ 522647 w 658538"/>
                        <a:gd name="connsiteY67" fmla="*/ 218720 h 256758"/>
                        <a:gd name="connsiteX68" fmla="*/ 522647 w 658538"/>
                        <a:gd name="connsiteY68" fmla="*/ 209211 h 256758"/>
                        <a:gd name="connsiteX69" fmla="*/ 532156 w 658538"/>
                        <a:gd name="connsiteY69" fmla="*/ 199701 h 256758"/>
                        <a:gd name="connsiteX70" fmla="*/ 541666 w 658538"/>
                        <a:gd name="connsiteY70" fmla="*/ 199701 h 256758"/>
                        <a:gd name="connsiteX71" fmla="*/ 551175 w 658538"/>
                        <a:gd name="connsiteY71" fmla="*/ 209211 h 2567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</a:cxnLst>
                      <a:rect l="l" t="t" r="r" b="b"/>
                      <a:pathLst>
                        <a:path w="658538" h="256758">
                          <a:moveTo>
                            <a:pt x="614129" y="182584"/>
                          </a:moveTo>
                          <a:cubicBezTo>
                            <a:pt x="609896" y="175486"/>
                            <a:pt x="602232" y="171149"/>
                            <a:pt x="593969" y="171173"/>
                          </a:cubicBezTo>
                          <a:lnTo>
                            <a:pt x="580180" y="171173"/>
                          </a:lnTo>
                          <a:lnTo>
                            <a:pt x="536245" y="104605"/>
                          </a:lnTo>
                          <a:cubicBezTo>
                            <a:pt x="529114" y="98127"/>
                            <a:pt x="519722" y="94711"/>
                            <a:pt x="510094" y="95096"/>
                          </a:cubicBezTo>
                          <a:lnTo>
                            <a:pt x="303926" y="95096"/>
                          </a:lnTo>
                          <a:lnTo>
                            <a:pt x="268265" y="0"/>
                          </a:lnTo>
                          <a:lnTo>
                            <a:pt x="132754" y="0"/>
                          </a:lnTo>
                          <a:lnTo>
                            <a:pt x="132754" y="95096"/>
                          </a:lnTo>
                          <a:lnTo>
                            <a:pt x="59055" y="95096"/>
                          </a:lnTo>
                          <a:cubicBezTo>
                            <a:pt x="41937" y="95096"/>
                            <a:pt x="28148" y="104605"/>
                            <a:pt x="28148" y="115732"/>
                          </a:cubicBezTo>
                          <a:lnTo>
                            <a:pt x="28148" y="171173"/>
                          </a:lnTo>
                          <a:lnTo>
                            <a:pt x="23394" y="171173"/>
                          </a:lnTo>
                          <a:cubicBezTo>
                            <a:pt x="10459" y="171225"/>
                            <a:pt x="0" y="181726"/>
                            <a:pt x="0" y="194661"/>
                          </a:cubicBezTo>
                          <a:lnTo>
                            <a:pt x="0" y="256759"/>
                          </a:lnTo>
                          <a:lnTo>
                            <a:pt x="658539" y="256759"/>
                          </a:lnTo>
                          <a:close/>
                          <a:moveTo>
                            <a:pt x="94715" y="218720"/>
                          </a:moveTo>
                          <a:cubicBezTo>
                            <a:pt x="94715" y="223973"/>
                            <a:pt x="90458" y="228230"/>
                            <a:pt x="85206" y="228230"/>
                          </a:cubicBezTo>
                          <a:lnTo>
                            <a:pt x="75696" y="228230"/>
                          </a:lnTo>
                          <a:cubicBezTo>
                            <a:pt x="70444" y="228230"/>
                            <a:pt x="66187" y="223973"/>
                            <a:pt x="66187" y="218720"/>
                          </a:cubicBezTo>
                          <a:lnTo>
                            <a:pt x="66187" y="209211"/>
                          </a:lnTo>
                          <a:cubicBezTo>
                            <a:pt x="66187" y="203959"/>
                            <a:pt x="70444" y="199701"/>
                            <a:pt x="75696" y="199701"/>
                          </a:cubicBezTo>
                          <a:lnTo>
                            <a:pt x="85206" y="199701"/>
                          </a:lnTo>
                          <a:cubicBezTo>
                            <a:pt x="90458" y="199701"/>
                            <a:pt x="94715" y="203959"/>
                            <a:pt x="94715" y="209211"/>
                          </a:cubicBezTo>
                          <a:close/>
                          <a:moveTo>
                            <a:pt x="170792" y="218720"/>
                          </a:moveTo>
                          <a:cubicBezTo>
                            <a:pt x="170792" y="223973"/>
                            <a:pt x="166535" y="228230"/>
                            <a:pt x="161283" y="228230"/>
                          </a:cubicBezTo>
                          <a:lnTo>
                            <a:pt x="151773" y="228230"/>
                          </a:lnTo>
                          <a:cubicBezTo>
                            <a:pt x="146521" y="228230"/>
                            <a:pt x="142263" y="223973"/>
                            <a:pt x="142263" y="218720"/>
                          </a:cubicBezTo>
                          <a:lnTo>
                            <a:pt x="142263" y="209211"/>
                          </a:lnTo>
                          <a:cubicBezTo>
                            <a:pt x="142263" y="203959"/>
                            <a:pt x="146521" y="199701"/>
                            <a:pt x="151773" y="199701"/>
                          </a:cubicBezTo>
                          <a:lnTo>
                            <a:pt x="161283" y="199701"/>
                          </a:lnTo>
                          <a:cubicBezTo>
                            <a:pt x="166535" y="199701"/>
                            <a:pt x="170792" y="203959"/>
                            <a:pt x="170792" y="209211"/>
                          </a:cubicBezTo>
                          <a:close/>
                          <a:moveTo>
                            <a:pt x="246869" y="218720"/>
                          </a:moveTo>
                          <a:cubicBezTo>
                            <a:pt x="246869" y="223973"/>
                            <a:pt x="242611" y="228230"/>
                            <a:pt x="237359" y="228230"/>
                          </a:cubicBezTo>
                          <a:lnTo>
                            <a:pt x="227850" y="228230"/>
                          </a:lnTo>
                          <a:cubicBezTo>
                            <a:pt x="222597" y="228230"/>
                            <a:pt x="218340" y="223973"/>
                            <a:pt x="218340" y="218720"/>
                          </a:cubicBezTo>
                          <a:lnTo>
                            <a:pt x="218340" y="209211"/>
                          </a:lnTo>
                          <a:cubicBezTo>
                            <a:pt x="218340" y="203959"/>
                            <a:pt x="222597" y="199701"/>
                            <a:pt x="227850" y="199701"/>
                          </a:cubicBezTo>
                          <a:lnTo>
                            <a:pt x="237359" y="199701"/>
                          </a:lnTo>
                          <a:cubicBezTo>
                            <a:pt x="242611" y="199701"/>
                            <a:pt x="246869" y="203959"/>
                            <a:pt x="246869" y="209211"/>
                          </a:cubicBezTo>
                          <a:close/>
                          <a:moveTo>
                            <a:pt x="322945" y="218720"/>
                          </a:moveTo>
                          <a:cubicBezTo>
                            <a:pt x="322945" y="223973"/>
                            <a:pt x="318688" y="228230"/>
                            <a:pt x="313436" y="228230"/>
                          </a:cubicBezTo>
                          <a:lnTo>
                            <a:pt x="303926" y="228230"/>
                          </a:lnTo>
                          <a:cubicBezTo>
                            <a:pt x="298674" y="228230"/>
                            <a:pt x="294417" y="223973"/>
                            <a:pt x="294417" y="218720"/>
                          </a:cubicBezTo>
                          <a:lnTo>
                            <a:pt x="294417" y="209211"/>
                          </a:lnTo>
                          <a:cubicBezTo>
                            <a:pt x="294417" y="203959"/>
                            <a:pt x="298674" y="199701"/>
                            <a:pt x="303926" y="199701"/>
                          </a:cubicBezTo>
                          <a:lnTo>
                            <a:pt x="313436" y="199701"/>
                          </a:lnTo>
                          <a:cubicBezTo>
                            <a:pt x="318688" y="199701"/>
                            <a:pt x="322945" y="203959"/>
                            <a:pt x="322945" y="209211"/>
                          </a:cubicBezTo>
                          <a:close/>
                          <a:moveTo>
                            <a:pt x="399022" y="218720"/>
                          </a:moveTo>
                          <a:cubicBezTo>
                            <a:pt x="399022" y="223973"/>
                            <a:pt x="394765" y="228230"/>
                            <a:pt x="389513" y="228230"/>
                          </a:cubicBezTo>
                          <a:lnTo>
                            <a:pt x="380003" y="228230"/>
                          </a:lnTo>
                          <a:cubicBezTo>
                            <a:pt x="374751" y="228230"/>
                            <a:pt x="370493" y="223973"/>
                            <a:pt x="370493" y="218720"/>
                          </a:cubicBezTo>
                          <a:lnTo>
                            <a:pt x="370493" y="209211"/>
                          </a:lnTo>
                          <a:cubicBezTo>
                            <a:pt x="370493" y="203959"/>
                            <a:pt x="374751" y="199701"/>
                            <a:pt x="380003" y="199701"/>
                          </a:cubicBezTo>
                          <a:lnTo>
                            <a:pt x="389513" y="199701"/>
                          </a:lnTo>
                          <a:cubicBezTo>
                            <a:pt x="394765" y="199701"/>
                            <a:pt x="399022" y="203959"/>
                            <a:pt x="399022" y="209211"/>
                          </a:cubicBezTo>
                          <a:close/>
                          <a:moveTo>
                            <a:pt x="475099" y="218720"/>
                          </a:moveTo>
                          <a:cubicBezTo>
                            <a:pt x="475099" y="223973"/>
                            <a:pt x="470841" y="228230"/>
                            <a:pt x="465589" y="228230"/>
                          </a:cubicBezTo>
                          <a:lnTo>
                            <a:pt x="456080" y="228230"/>
                          </a:lnTo>
                          <a:cubicBezTo>
                            <a:pt x="450827" y="228230"/>
                            <a:pt x="446570" y="223973"/>
                            <a:pt x="446570" y="218720"/>
                          </a:cubicBezTo>
                          <a:lnTo>
                            <a:pt x="446570" y="209211"/>
                          </a:lnTo>
                          <a:cubicBezTo>
                            <a:pt x="446570" y="203959"/>
                            <a:pt x="450827" y="199701"/>
                            <a:pt x="456080" y="199701"/>
                          </a:cubicBezTo>
                          <a:lnTo>
                            <a:pt x="465589" y="199701"/>
                          </a:lnTo>
                          <a:cubicBezTo>
                            <a:pt x="470841" y="199701"/>
                            <a:pt x="475099" y="203959"/>
                            <a:pt x="475099" y="209211"/>
                          </a:cubicBezTo>
                          <a:close/>
                          <a:moveTo>
                            <a:pt x="551175" y="218720"/>
                          </a:moveTo>
                          <a:cubicBezTo>
                            <a:pt x="551175" y="223973"/>
                            <a:pt x="546918" y="228230"/>
                            <a:pt x="541666" y="228230"/>
                          </a:cubicBezTo>
                          <a:lnTo>
                            <a:pt x="532156" y="228230"/>
                          </a:lnTo>
                          <a:cubicBezTo>
                            <a:pt x="526904" y="228230"/>
                            <a:pt x="522647" y="223973"/>
                            <a:pt x="522647" y="218720"/>
                          </a:cubicBezTo>
                          <a:lnTo>
                            <a:pt x="522647" y="209211"/>
                          </a:lnTo>
                          <a:cubicBezTo>
                            <a:pt x="522647" y="203959"/>
                            <a:pt x="526904" y="199701"/>
                            <a:pt x="532156" y="199701"/>
                          </a:cubicBezTo>
                          <a:lnTo>
                            <a:pt x="541666" y="199701"/>
                          </a:lnTo>
                          <a:cubicBezTo>
                            <a:pt x="546918" y="199701"/>
                            <a:pt x="551175" y="203959"/>
                            <a:pt x="551175" y="209211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074986F0-9D7F-824A-A928-10B4B9556E3C}"/>
                </a:ext>
              </a:extLst>
            </p:cNvPr>
            <p:cNvSpPr/>
            <p:nvPr/>
          </p:nvSpPr>
          <p:spPr>
            <a:xfrm>
              <a:off x="5882034" y="4131284"/>
              <a:ext cx="128379" cy="38041"/>
            </a:xfrm>
            <a:custGeom>
              <a:avLst/>
              <a:gdLst>
                <a:gd name="connsiteX0" fmla="*/ 128379 w 128379"/>
                <a:gd name="connsiteY0" fmla="*/ 38041 h 38041"/>
                <a:gd name="connsiteX1" fmla="*/ 118870 w 128379"/>
                <a:gd name="connsiteY1" fmla="*/ 12936 h 38041"/>
                <a:gd name="connsiteX2" fmla="*/ 99851 w 128379"/>
                <a:gd name="connsiteY2" fmla="*/ 3 h 38041"/>
                <a:gd name="connsiteX3" fmla="*/ 0 w 128379"/>
                <a:gd name="connsiteY3" fmla="*/ 3 h 38041"/>
                <a:gd name="connsiteX4" fmla="*/ 0 w 128379"/>
                <a:gd name="connsiteY4" fmla="*/ 38041 h 38041"/>
                <a:gd name="connsiteX5" fmla="*/ 128379 w 128379"/>
                <a:gd name="connsiteY5" fmla="*/ 38041 h 3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79" h="38041" fill="none" extrusionOk="0">
                  <a:moveTo>
                    <a:pt x="128379" y="38041"/>
                  </a:moveTo>
                  <a:cubicBezTo>
                    <a:pt x="122076" y="28976"/>
                    <a:pt x="122994" y="23135"/>
                    <a:pt x="118870" y="12936"/>
                  </a:cubicBezTo>
                  <a:cubicBezTo>
                    <a:pt x="117496" y="6999"/>
                    <a:pt x="109050" y="122"/>
                    <a:pt x="99851" y="3"/>
                  </a:cubicBezTo>
                  <a:cubicBezTo>
                    <a:pt x="56426" y="10062"/>
                    <a:pt x="34401" y="-7896"/>
                    <a:pt x="0" y="3"/>
                  </a:cubicBezTo>
                  <a:cubicBezTo>
                    <a:pt x="774" y="8355"/>
                    <a:pt x="-827" y="28525"/>
                    <a:pt x="0" y="38041"/>
                  </a:cubicBezTo>
                  <a:cubicBezTo>
                    <a:pt x="36374" y="27041"/>
                    <a:pt x="89517" y="41443"/>
                    <a:pt x="128379" y="38041"/>
                  </a:cubicBezTo>
                  <a:close/>
                </a:path>
                <a:path w="128379" h="38041" stroke="0" extrusionOk="0">
                  <a:moveTo>
                    <a:pt x="128379" y="38041"/>
                  </a:moveTo>
                  <a:cubicBezTo>
                    <a:pt x="121552" y="28350"/>
                    <a:pt x="124029" y="22244"/>
                    <a:pt x="118870" y="12936"/>
                  </a:cubicBezTo>
                  <a:cubicBezTo>
                    <a:pt x="115869" y="6515"/>
                    <a:pt x="107338" y="802"/>
                    <a:pt x="99851" y="3"/>
                  </a:cubicBezTo>
                  <a:cubicBezTo>
                    <a:pt x="58867" y="10946"/>
                    <a:pt x="46644" y="-10923"/>
                    <a:pt x="0" y="3"/>
                  </a:cubicBezTo>
                  <a:cubicBezTo>
                    <a:pt x="2966" y="18065"/>
                    <a:pt x="-1341" y="25230"/>
                    <a:pt x="0" y="38041"/>
                  </a:cubicBezTo>
                  <a:cubicBezTo>
                    <a:pt x="63920" y="31659"/>
                    <a:pt x="75100" y="51853"/>
                    <a:pt x="128379" y="38041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00975921">
                    <a:custGeom>
                      <a:avLst/>
                      <a:gdLst>
                        <a:gd name="connsiteX0" fmla="*/ 128379 w 128379"/>
                        <a:gd name="connsiteY0" fmla="*/ 38041 h 38041"/>
                        <a:gd name="connsiteX1" fmla="*/ 118870 w 128379"/>
                        <a:gd name="connsiteY1" fmla="*/ 12936 h 38041"/>
                        <a:gd name="connsiteX2" fmla="*/ 99851 w 128379"/>
                        <a:gd name="connsiteY2" fmla="*/ 3 h 38041"/>
                        <a:gd name="connsiteX3" fmla="*/ 0 w 128379"/>
                        <a:gd name="connsiteY3" fmla="*/ 3 h 38041"/>
                        <a:gd name="connsiteX4" fmla="*/ 0 w 128379"/>
                        <a:gd name="connsiteY4" fmla="*/ 38041 h 38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379" h="38041">
                          <a:moveTo>
                            <a:pt x="128379" y="38041"/>
                          </a:moveTo>
                          <a:lnTo>
                            <a:pt x="118870" y="12936"/>
                          </a:lnTo>
                          <a:cubicBezTo>
                            <a:pt x="115898" y="5040"/>
                            <a:pt x="108286" y="-136"/>
                            <a:pt x="99851" y="3"/>
                          </a:cubicBezTo>
                          <a:lnTo>
                            <a:pt x="0" y="3"/>
                          </a:lnTo>
                          <a:lnTo>
                            <a:pt x="0" y="38041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84FD39D9-EE9C-C045-4899-BFD057702E9F}"/>
                </a:ext>
              </a:extLst>
            </p:cNvPr>
            <p:cNvSpPr/>
            <p:nvPr/>
          </p:nvSpPr>
          <p:spPr>
            <a:xfrm>
              <a:off x="5658559" y="4473629"/>
              <a:ext cx="865306" cy="190194"/>
            </a:xfrm>
            <a:custGeom>
              <a:avLst/>
              <a:gdLst>
                <a:gd name="connsiteX0" fmla="*/ 848065 w 865306"/>
                <a:gd name="connsiteY0" fmla="*/ 3 h 190194"/>
                <a:gd name="connsiteX1" fmla="*/ 440994 w 865306"/>
                <a:gd name="connsiteY1" fmla="*/ 3 h 190194"/>
                <a:gd name="connsiteX2" fmla="*/ 17307 w 865306"/>
                <a:gd name="connsiteY2" fmla="*/ 3 h 190194"/>
                <a:gd name="connsiteX3" fmla="*/ 1 w 865306"/>
                <a:gd name="connsiteY3" fmla="*/ 16929 h 190194"/>
                <a:gd name="connsiteX4" fmla="*/ 0 w 865306"/>
                <a:gd name="connsiteY4" fmla="*/ 17025 h 190194"/>
                <a:gd name="connsiteX5" fmla="*/ 38038 w 865306"/>
                <a:gd name="connsiteY5" fmla="*/ 173172 h 190194"/>
                <a:gd name="connsiteX6" fmla="*/ 54965 w 865306"/>
                <a:gd name="connsiteY6" fmla="*/ 190195 h 190194"/>
                <a:gd name="connsiteX7" fmla="*/ 378307 w 865306"/>
                <a:gd name="connsiteY7" fmla="*/ 190195 h 190194"/>
                <a:gd name="connsiteX8" fmla="*/ 688969 w 865306"/>
                <a:gd name="connsiteY8" fmla="*/ 190195 h 190194"/>
                <a:gd name="connsiteX9" fmla="*/ 701237 w 865306"/>
                <a:gd name="connsiteY9" fmla="*/ 185155 h 190194"/>
                <a:gd name="connsiteX10" fmla="*/ 860237 w 865306"/>
                <a:gd name="connsiteY10" fmla="*/ 29007 h 190194"/>
                <a:gd name="connsiteX11" fmla="*/ 860459 w 865306"/>
                <a:gd name="connsiteY11" fmla="*/ 5070 h 190194"/>
                <a:gd name="connsiteX12" fmla="*/ 848065 w 865306"/>
                <a:gd name="connsiteY12" fmla="*/ 3 h 190194"/>
                <a:gd name="connsiteX13" fmla="*/ 156908 w 865306"/>
                <a:gd name="connsiteY13" fmla="*/ 106225 h 190194"/>
                <a:gd name="connsiteX14" fmla="*/ 149015 w 865306"/>
                <a:gd name="connsiteY14" fmla="*/ 114118 h 190194"/>
                <a:gd name="connsiteX15" fmla="*/ 117253 w 865306"/>
                <a:gd name="connsiteY15" fmla="*/ 114118 h 190194"/>
                <a:gd name="connsiteX16" fmla="*/ 109360 w 865306"/>
                <a:gd name="connsiteY16" fmla="*/ 106225 h 190194"/>
                <a:gd name="connsiteX17" fmla="*/ 109360 w 865306"/>
                <a:gd name="connsiteY17" fmla="*/ 74463 h 190194"/>
                <a:gd name="connsiteX18" fmla="*/ 117253 w 865306"/>
                <a:gd name="connsiteY18" fmla="*/ 66570 h 190194"/>
                <a:gd name="connsiteX19" fmla="*/ 149015 w 865306"/>
                <a:gd name="connsiteY19" fmla="*/ 66570 h 190194"/>
                <a:gd name="connsiteX20" fmla="*/ 156908 w 865306"/>
                <a:gd name="connsiteY20" fmla="*/ 74463 h 190194"/>
                <a:gd name="connsiteX21" fmla="*/ 156908 w 865306"/>
                <a:gd name="connsiteY21" fmla="*/ 106225 h 190194"/>
                <a:gd name="connsiteX22" fmla="*/ 261514 w 865306"/>
                <a:gd name="connsiteY22" fmla="*/ 106225 h 190194"/>
                <a:gd name="connsiteX23" fmla="*/ 253621 w 865306"/>
                <a:gd name="connsiteY23" fmla="*/ 114118 h 190194"/>
                <a:gd name="connsiteX24" fmla="*/ 221859 w 865306"/>
                <a:gd name="connsiteY24" fmla="*/ 114118 h 190194"/>
                <a:gd name="connsiteX25" fmla="*/ 213966 w 865306"/>
                <a:gd name="connsiteY25" fmla="*/ 106225 h 190194"/>
                <a:gd name="connsiteX26" fmla="*/ 213966 w 865306"/>
                <a:gd name="connsiteY26" fmla="*/ 74463 h 190194"/>
                <a:gd name="connsiteX27" fmla="*/ 221859 w 865306"/>
                <a:gd name="connsiteY27" fmla="*/ 66570 h 190194"/>
                <a:gd name="connsiteX28" fmla="*/ 253621 w 865306"/>
                <a:gd name="connsiteY28" fmla="*/ 66570 h 190194"/>
                <a:gd name="connsiteX29" fmla="*/ 261514 w 865306"/>
                <a:gd name="connsiteY29" fmla="*/ 74463 h 190194"/>
                <a:gd name="connsiteX30" fmla="*/ 261514 w 865306"/>
                <a:gd name="connsiteY30" fmla="*/ 106225 h 190194"/>
                <a:gd name="connsiteX31" fmla="*/ 366119 w 865306"/>
                <a:gd name="connsiteY31" fmla="*/ 106225 h 190194"/>
                <a:gd name="connsiteX32" fmla="*/ 358226 w 865306"/>
                <a:gd name="connsiteY32" fmla="*/ 114118 h 190194"/>
                <a:gd name="connsiteX33" fmla="*/ 326464 w 865306"/>
                <a:gd name="connsiteY33" fmla="*/ 114118 h 190194"/>
                <a:gd name="connsiteX34" fmla="*/ 318571 w 865306"/>
                <a:gd name="connsiteY34" fmla="*/ 106225 h 190194"/>
                <a:gd name="connsiteX35" fmla="*/ 318571 w 865306"/>
                <a:gd name="connsiteY35" fmla="*/ 74463 h 190194"/>
                <a:gd name="connsiteX36" fmla="*/ 326464 w 865306"/>
                <a:gd name="connsiteY36" fmla="*/ 66570 h 190194"/>
                <a:gd name="connsiteX37" fmla="*/ 358226 w 865306"/>
                <a:gd name="connsiteY37" fmla="*/ 66570 h 190194"/>
                <a:gd name="connsiteX38" fmla="*/ 366119 w 865306"/>
                <a:gd name="connsiteY38" fmla="*/ 74463 h 190194"/>
                <a:gd name="connsiteX39" fmla="*/ 366119 w 865306"/>
                <a:gd name="connsiteY39" fmla="*/ 106225 h 190194"/>
                <a:gd name="connsiteX40" fmla="*/ 470724 w 865306"/>
                <a:gd name="connsiteY40" fmla="*/ 106225 h 190194"/>
                <a:gd name="connsiteX41" fmla="*/ 462831 w 865306"/>
                <a:gd name="connsiteY41" fmla="*/ 114118 h 190194"/>
                <a:gd name="connsiteX42" fmla="*/ 431069 w 865306"/>
                <a:gd name="connsiteY42" fmla="*/ 114118 h 190194"/>
                <a:gd name="connsiteX43" fmla="*/ 423176 w 865306"/>
                <a:gd name="connsiteY43" fmla="*/ 106225 h 190194"/>
                <a:gd name="connsiteX44" fmla="*/ 423176 w 865306"/>
                <a:gd name="connsiteY44" fmla="*/ 74463 h 190194"/>
                <a:gd name="connsiteX45" fmla="*/ 431069 w 865306"/>
                <a:gd name="connsiteY45" fmla="*/ 66570 h 190194"/>
                <a:gd name="connsiteX46" fmla="*/ 462831 w 865306"/>
                <a:gd name="connsiteY46" fmla="*/ 66570 h 190194"/>
                <a:gd name="connsiteX47" fmla="*/ 470724 w 865306"/>
                <a:gd name="connsiteY47" fmla="*/ 74463 h 190194"/>
                <a:gd name="connsiteX48" fmla="*/ 470724 w 865306"/>
                <a:gd name="connsiteY48" fmla="*/ 106225 h 190194"/>
                <a:gd name="connsiteX49" fmla="*/ 575330 w 865306"/>
                <a:gd name="connsiteY49" fmla="*/ 106225 h 190194"/>
                <a:gd name="connsiteX50" fmla="*/ 567437 w 865306"/>
                <a:gd name="connsiteY50" fmla="*/ 114118 h 190194"/>
                <a:gd name="connsiteX51" fmla="*/ 535675 w 865306"/>
                <a:gd name="connsiteY51" fmla="*/ 114118 h 190194"/>
                <a:gd name="connsiteX52" fmla="*/ 527782 w 865306"/>
                <a:gd name="connsiteY52" fmla="*/ 106225 h 190194"/>
                <a:gd name="connsiteX53" fmla="*/ 527782 w 865306"/>
                <a:gd name="connsiteY53" fmla="*/ 74463 h 190194"/>
                <a:gd name="connsiteX54" fmla="*/ 535675 w 865306"/>
                <a:gd name="connsiteY54" fmla="*/ 66570 h 190194"/>
                <a:gd name="connsiteX55" fmla="*/ 567437 w 865306"/>
                <a:gd name="connsiteY55" fmla="*/ 66570 h 190194"/>
                <a:gd name="connsiteX56" fmla="*/ 575330 w 865306"/>
                <a:gd name="connsiteY56" fmla="*/ 74463 h 190194"/>
                <a:gd name="connsiteX57" fmla="*/ 575330 w 865306"/>
                <a:gd name="connsiteY57" fmla="*/ 106225 h 190194"/>
                <a:gd name="connsiteX58" fmla="*/ 679935 w 865306"/>
                <a:gd name="connsiteY58" fmla="*/ 106225 h 190194"/>
                <a:gd name="connsiteX59" fmla="*/ 672042 w 865306"/>
                <a:gd name="connsiteY59" fmla="*/ 114118 h 190194"/>
                <a:gd name="connsiteX60" fmla="*/ 640280 w 865306"/>
                <a:gd name="connsiteY60" fmla="*/ 114118 h 190194"/>
                <a:gd name="connsiteX61" fmla="*/ 632387 w 865306"/>
                <a:gd name="connsiteY61" fmla="*/ 106225 h 190194"/>
                <a:gd name="connsiteX62" fmla="*/ 632387 w 865306"/>
                <a:gd name="connsiteY62" fmla="*/ 74463 h 190194"/>
                <a:gd name="connsiteX63" fmla="*/ 640280 w 865306"/>
                <a:gd name="connsiteY63" fmla="*/ 66570 h 190194"/>
                <a:gd name="connsiteX64" fmla="*/ 672042 w 865306"/>
                <a:gd name="connsiteY64" fmla="*/ 66570 h 190194"/>
                <a:gd name="connsiteX65" fmla="*/ 679935 w 865306"/>
                <a:gd name="connsiteY65" fmla="*/ 74463 h 190194"/>
                <a:gd name="connsiteX66" fmla="*/ 679935 w 865306"/>
                <a:gd name="connsiteY66" fmla="*/ 106225 h 19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65306" h="190194" fill="none" extrusionOk="0">
                  <a:moveTo>
                    <a:pt x="848065" y="3"/>
                  </a:moveTo>
                  <a:cubicBezTo>
                    <a:pt x="686672" y="39334"/>
                    <a:pt x="579782" y="-25264"/>
                    <a:pt x="440994" y="3"/>
                  </a:cubicBezTo>
                  <a:cubicBezTo>
                    <a:pt x="302206" y="25270"/>
                    <a:pt x="173582" y="-40564"/>
                    <a:pt x="17307" y="3"/>
                  </a:cubicBezTo>
                  <a:cubicBezTo>
                    <a:pt x="7350" y="-796"/>
                    <a:pt x="2105" y="8294"/>
                    <a:pt x="1" y="16929"/>
                  </a:cubicBezTo>
                  <a:cubicBezTo>
                    <a:pt x="0" y="16951"/>
                    <a:pt x="1" y="16992"/>
                    <a:pt x="0" y="17025"/>
                  </a:cubicBezTo>
                  <a:cubicBezTo>
                    <a:pt x="28034" y="85684"/>
                    <a:pt x="20165" y="143338"/>
                    <a:pt x="38038" y="173172"/>
                  </a:cubicBezTo>
                  <a:cubicBezTo>
                    <a:pt x="36786" y="183256"/>
                    <a:pt x="43648" y="189847"/>
                    <a:pt x="54965" y="190195"/>
                  </a:cubicBezTo>
                  <a:cubicBezTo>
                    <a:pt x="198395" y="181714"/>
                    <a:pt x="224645" y="218793"/>
                    <a:pt x="378307" y="190195"/>
                  </a:cubicBezTo>
                  <a:cubicBezTo>
                    <a:pt x="531969" y="161597"/>
                    <a:pt x="537183" y="217370"/>
                    <a:pt x="688969" y="190195"/>
                  </a:cubicBezTo>
                  <a:cubicBezTo>
                    <a:pt x="693560" y="190691"/>
                    <a:pt x="698014" y="188742"/>
                    <a:pt x="701237" y="185155"/>
                  </a:cubicBezTo>
                  <a:cubicBezTo>
                    <a:pt x="719349" y="139401"/>
                    <a:pt x="832783" y="93005"/>
                    <a:pt x="860237" y="29007"/>
                  </a:cubicBezTo>
                  <a:cubicBezTo>
                    <a:pt x="868107" y="21451"/>
                    <a:pt x="866709" y="12760"/>
                    <a:pt x="860459" y="5070"/>
                  </a:cubicBezTo>
                  <a:cubicBezTo>
                    <a:pt x="857515" y="604"/>
                    <a:pt x="852490" y="-934"/>
                    <a:pt x="848065" y="3"/>
                  </a:cubicBezTo>
                  <a:close/>
                  <a:moveTo>
                    <a:pt x="156908" y="106225"/>
                  </a:moveTo>
                  <a:cubicBezTo>
                    <a:pt x="156693" y="109613"/>
                    <a:pt x="153048" y="114249"/>
                    <a:pt x="149015" y="114118"/>
                  </a:cubicBezTo>
                  <a:cubicBezTo>
                    <a:pt x="137242" y="116310"/>
                    <a:pt x="131433" y="111181"/>
                    <a:pt x="117253" y="114118"/>
                  </a:cubicBezTo>
                  <a:cubicBezTo>
                    <a:pt x="112463" y="114089"/>
                    <a:pt x="109565" y="110063"/>
                    <a:pt x="109360" y="106225"/>
                  </a:cubicBezTo>
                  <a:cubicBezTo>
                    <a:pt x="107966" y="97589"/>
                    <a:pt x="109772" y="84744"/>
                    <a:pt x="109360" y="74463"/>
                  </a:cubicBezTo>
                  <a:cubicBezTo>
                    <a:pt x="110054" y="70562"/>
                    <a:pt x="113130" y="66704"/>
                    <a:pt x="117253" y="66570"/>
                  </a:cubicBezTo>
                  <a:cubicBezTo>
                    <a:pt x="131571" y="62763"/>
                    <a:pt x="138792" y="69256"/>
                    <a:pt x="149015" y="66570"/>
                  </a:cubicBezTo>
                  <a:cubicBezTo>
                    <a:pt x="153683" y="66330"/>
                    <a:pt x="157995" y="70202"/>
                    <a:pt x="156908" y="74463"/>
                  </a:cubicBezTo>
                  <a:cubicBezTo>
                    <a:pt x="158140" y="89827"/>
                    <a:pt x="153446" y="96476"/>
                    <a:pt x="156908" y="106225"/>
                  </a:cubicBezTo>
                  <a:close/>
                  <a:moveTo>
                    <a:pt x="261514" y="106225"/>
                  </a:moveTo>
                  <a:cubicBezTo>
                    <a:pt x="261997" y="110611"/>
                    <a:pt x="258886" y="114915"/>
                    <a:pt x="253621" y="114118"/>
                  </a:cubicBezTo>
                  <a:cubicBezTo>
                    <a:pt x="246454" y="115436"/>
                    <a:pt x="237193" y="112972"/>
                    <a:pt x="221859" y="114118"/>
                  </a:cubicBezTo>
                  <a:cubicBezTo>
                    <a:pt x="217663" y="114218"/>
                    <a:pt x="215235" y="110697"/>
                    <a:pt x="213966" y="106225"/>
                  </a:cubicBezTo>
                  <a:cubicBezTo>
                    <a:pt x="211942" y="90963"/>
                    <a:pt x="215180" y="88251"/>
                    <a:pt x="213966" y="74463"/>
                  </a:cubicBezTo>
                  <a:cubicBezTo>
                    <a:pt x="213928" y="69323"/>
                    <a:pt x="217703" y="66279"/>
                    <a:pt x="221859" y="66570"/>
                  </a:cubicBezTo>
                  <a:cubicBezTo>
                    <a:pt x="237138" y="62929"/>
                    <a:pt x="242337" y="70125"/>
                    <a:pt x="253621" y="66570"/>
                  </a:cubicBezTo>
                  <a:cubicBezTo>
                    <a:pt x="258024" y="66788"/>
                    <a:pt x="262463" y="70818"/>
                    <a:pt x="261514" y="74463"/>
                  </a:cubicBezTo>
                  <a:cubicBezTo>
                    <a:pt x="264388" y="86324"/>
                    <a:pt x="258635" y="94945"/>
                    <a:pt x="261514" y="106225"/>
                  </a:cubicBezTo>
                  <a:close/>
                  <a:moveTo>
                    <a:pt x="366119" y="106225"/>
                  </a:moveTo>
                  <a:cubicBezTo>
                    <a:pt x="366172" y="110672"/>
                    <a:pt x="362586" y="114437"/>
                    <a:pt x="358226" y="114118"/>
                  </a:cubicBezTo>
                  <a:cubicBezTo>
                    <a:pt x="344427" y="115086"/>
                    <a:pt x="340881" y="111266"/>
                    <a:pt x="326464" y="114118"/>
                  </a:cubicBezTo>
                  <a:cubicBezTo>
                    <a:pt x="321825" y="113763"/>
                    <a:pt x="318690" y="111792"/>
                    <a:pt x="318571" y="106225"/>
                  </a:cubicBezTo>
                  <a:cubicBezTo>
                    <a:pt x="318259" y="93437"/>
                    <a:pt x="321192" y="87128"/>
                    <a:pt x="318571" y="74463"/>
                  </a:cubicBezTo>
                  <a:cubicBezTo>
                    <a:pt x="318654" y="69267"/>
                    <a:pt x="321223" y="65952"/>
                    <a:pt x="326464" y="66570"/>
                  </a:cubicBezTo>
                  <a:cubicBezTo>
                    <a:pt x="334486" y="65078"/>
                    <a:pt x="349098" y="69868"/>
                    <a:pt x="358226" y="66570"/>
                  </a:cubicBezTo>
                  <a:cubicBezTo>
                    <a:pt x="362505" y="67781"/>
                    <a:pt x="366045" y="69732"/>
                    <a:pt x="366119" y="74463"/>
                  </a:cubicBezTo>
                  <a:cubicBezTo>
                    <a:pt x="367574" y="90343"/>
                    <a:pt x="364254" y="98193"/>
                    <a:pt x="366119" y="106225"/>
                  </a:cubicBezTo>
                  <a:close/>
                  <a:moveTo>
                    <a:pt x="470724" y="106225"/>
                  </a:moveTo>
                  <a:cubicBezTo>
                    <a:pt x="471075" y="110453"/>
                    <a:pt x="466719" y="114425"/>
                    <a:pt x="462831" y="114118"/>
                  </a:cubicBezTo>
                  <a:cubicBezTo>
                    <a:pt x="455657" y="114759"/>
                    <a:pt x="445477" y="112912"/>
                    <a:pt x="431069" y="114118"/>
                  </a:cubicBezTo>
                  <a:cubicBezTo>
                    <a:pt x="426978" y="113866"/>
                    <a:pt x="422647" y="111426"/>
                    <a:pt x="423176" y="106225"/>
                  </a:cubicBezTo>
                  <a:cubicBezTo>
                    <a:pt x="422947" y="91666"/>
                    <a:pt x="425777" y="82597"/>
                    <a:pt x="423176" y="74463"/>
                  </a:cubicBezTo>
                  <a:cubicBezTo>
                    <a:pt x="422732" y="69933"/>
                    <a:pt x="426531" y="66807"/>
                    <a:pt x="431069" y="66570"/>
                  </a:cubicBezTo>
                  <a:cubicBezTo>
                    <a:pt x="442857" y="62919"/>
                    <a:pt x="448771" y="70230"/>
                    <a:pt x="462831" y="66570"/>
                  </a:cubicBezTo>
                  <a:cubicBezTo>
                    <a:pt x="467432" y="66340"/>
                    <a:pt x="470382" y="69974"/>
                    <a:pt x="470724" y="74463"/>
                  </a:cubicBezTo>
                  <a:cubicBezTo>
                    <a:pt x="474043" y="90203"/>
                    <a:pt x="469823" y="98738"/>
                    <a:pt x="470724" y="106225"/>
                  </a:cubicBezTo>
                  <a:close/>
                  <a:moveTo>
                    <a:pt x="575330" y="106225"/>
                  </a:moveTo>
                  <a:cubicBezTo>
                    <a:pt x="575130" y="111104"/>
                    <a:pt x="571451" y="114641"/>
                    <a:pt x="567437" y="114118"/>
                  </a:cubicBezTo>
                  <a:cubicBezTo>
                    <a:pt x="560668" y="116481"/>
                    <a:pt x="545383" y="113291"/>
                    <a:pt x="535675" y="114118"/>
                  </a:cubicBezTo>
                  <a:cubicBezTo>
                    <a:pt x="531560" y="113783"/>
                    <a:pt x="528614" y="111292"/>
                    <a:pt x="527782" y="106225"/>
                  </a:cubicBezTo>
                  <a:cubicBezTo>
                    <a:pt x="525406" y="94396"/>
                    <a:pt x="527931" y="86452"/>
                    <a:pt x="527782" y="74463"/>
                  </a:cubicBezTo>
                  <a:cubicBezTo>
                    <a:pt x="527760" y="69941"/>
                    <a:pt x="531003" y="66457"/>
                    <a:pt x="535675" y="66570"/>
                  </a:cubicBezTo>
                  <a:cubicBezTo>
                    <a:pt x="548610" y="65045"/>
                    <a:pt x="557412" y="69626"/>
                    <a:pt x="567437" y="66570"/>
                  </a:cubicBezTo>
                  <a:cubicBezTo>
                    <a:pt x="572712" y="65725"/>
                    <a:pt x="574709" y="70960"/>
                    <a:pt x="575330" y="74463"/>
                  </a:cubicBezTo>
                  <a:cubicBezTo>
                    <a:pt x="575447" y="81953"/>
                    <a:pt x="574045" y="93254"/>
                    <a:pt x="575330" y="106225"/>
                  </a:cubicBezTo>
                  <a:close/>
                  <a:moveTo>
                    <a:pt x="679935" y="106225"/>
                  </a:moveTo>
                  <a:cubicBezTo>
                    <a:pt x="679491" y="110184"/>
                    <a:pt x="677416" y="113892"/>
                    <a:pt x="672042" y="114118"/>
                  </a:cubicBezTo>
                  <a:cubicBezTo>
                    <a:pt x="663311" y="117174"/>
                    <a:pt x="647254" y="113441"/>
                    <a:pt x="640280" y="114118"/>
                  </a:cubicBezTo>
                  <a:cubicBezTo>
                    <a:pt x="635071" y="113614"/>
                    <a:pt x="632085" y="109570"/>
                    <a:pt x="632387" y="106225"/>
                  </a:cubicBezTo>
                  <a:cubicBezTo>
                    <a:pt x="628650" y="94042"/>
                    <a:pt x="635403" y="85027"/>
                    <a:pt x="632387" y="74463"/>
                  </a:cubicBezTo>
                  <a:cubicBezTo>
                    <a:pt x="632159" y="68987"/>
                    <a:pt x="635727" y="67083"/>
                    <a:pt x="640280" y="66570"/>
                  </a:cubicBezTo>
                  <a:cubicBezTo>
                    <a:pt x="651649" y="64479"/>
                    <a:pt x="663820" y="68723"/>
                    <a:pt x="672042" y="66570"/>
                  </a:cubicBezTo>
                  <a:cubicBezTo>
                    <a:pt x="676339" y="66324"/>
                    <a:pt x="679310" y="69449"/>
                    <a:pt x="679935" y="74463"/>
                  </a:cubicBezTo>
                  <a:cubicBezTo>
                    <a:pt x="681683" y="83233"/>
                    <a:pt x="677625" y="93252"/>
                    <a:pt x="679935" y="106225"/>
                  </a:cubicBezTo>
                  <a:close/>
                </a:path>
                <a:path w="865306" h="190194" stroke="0" extrusionOk="0">
                  <a:moveTo>
                    <a:pt x="848065" y="3"/>
                  </a:moveTo>
                  <a:cubicBezTo>
                    <a:pt x="732836" y="28530"/>
                    <a:pt x="647404" y="-45544"/>
                    <a:pt x="449301" y="3"/>
                  </a:cubicBezTo>
                  <a:cubicBezTo>
                    <a:pt x="251198" y="45550"/>
                    <a:pt x="209516" y="-6133"/>
                    <a:pt x="17307" y="3"/>
                  </a:cubicBezTo>
                  <a:cubicBezTo>
                    <a:pt x="8169" y="-543"/>
                    <a:pt x="2468" y="8559"/>
                    <a:pt x="1" y="16929"/>
                  </a:cubicBezTo>
                  <a:cubicBezTo>
                    <a:pt x="-4" y="16950"/>
                    <a:pt x="-2" y="16995"/>
                    <a:pt x="0" y="17025"/>
                  </a:cubicBezTo>
                  <a:cubicBezTo>
                    <a:pt x="31404" y="70091"/>
                    <a:pt x="6818" y="111009"/>
                    <a:pt x="38038" y="173172"/>
                  </a:cubicBezTo>
                  <a:cubicBezTo>
                    <a:pt x="40001" y="182848"/>
                    <a:pt x="44033" y="189523"/>
                    <a:pt x="54965" y="190195"/>
                  </a:cubicBezTo>
                  <a:cubicBezTo>
                    <a:pt x="179922" y="182132"/>
                    <a:pt x="269414" y="197995"/>
                    <a:pt x="384647" y="190195"/>
                  </a:cubicBezTo>
                  <a:cubicBezTo>
                    <a:pt x="499880" y="182395"/>
                    <a:pt x="592697" y="199344"/>
                    <a:pt x="688969" y="190195"/>
                  </a:cubicBezTo>
                  <a:cubicBezTo>
                    <a:pt x="693851" y="190424"/>
                    <a:pt x="698524" y="189365"/>
                    <a:pt x="701237" y="185155"/>
                  </a:cubicBezTo>
                  <a:cubicBezTo>
                    <a:pt x="733550" y="124419"/>
                    <a:pt x="800669" y="112010"/>
                    <a:pt x="860237" y="29007"/>
                  </a:cubicBezTo>
                  <a:cubicBezTo>
                    <a:pt x="869507" y="21426"/>
                    <a:pt x="866385" y="13795"/>
                    <a:pt x="860459" y="5070"/>
                  </a:cubicBezTo>
                  <a:cubicBezTo>
                    <a:pt x="857884" y="1151"/>
                    <a:pt x="852590" y="972"/>
                    <a:pt x="848065" y="3"/>
                  </a:cubicBezTo>
                  <a:close/>
                  <a:moveTo>
                    <a:pt x="156908" y="106225"/>
                  </a:moveTo>
                  <a:cubicBezTo>
                    <a:pt x="156458" y="111488"/>
                    <a:pt x="153671" y="113628"/>
                    <a:pt x="149015" y="114118"/>
                  </a:cubicBezTo>
                  <a:cubicBezTo>
                    <a:pt x="135514" y="117900"/>
                    <a:pt x="126253" y="112852"/>
                    <a:pt x="117253" y="114118"/>
                  </a:cubicBezTo>
                  <a:cubicBezTo>
                    <a:pt x="113296" y="114120"/>
                    <a:pt x="110151" y="109870"/>
                    <a:pt x="109360" y="106225"/>
                  </a:cubicBezTo>
                  <a:cubicBezTo>
                    <a:pt x="107720" y="99205"/>
                    <a:pt x="110499" y="85950"/>
                    <a:pt x="109360" y="74463"/>
                  </a:cubicBezTo>
                  <a:cubicBezTo>
                    <a:pt x="108644" y="70970"/>
                    <a:pt x="113324" y="66922"/>
                    <a:pt x="117253" y="66570"/>
                  </a:cubicBezTo>
                  <a:cubicBezTo>
                    <a:pt x="128587" y="66000"/>
                    <a:pt x="135052" y="67828"/>
                    <a:pt x="149015" y="66570"/>
                  </a:cubicBezTo>
                  <a:cubicBezTo>
                    <a:pt x="153481" y="66761"/>
                    <a:pt x="156891" y="70720"/>
                    <a:pt x="156908" y="74463"/>
                  </a:cubicBezTo>
                  <a:cubicBezTo>
                    <a:pt x="157755" y="86510"/>
                    <a:pt x="155374" y="96156"/>
                    <a:pt x="156908" y="106225"/>
                  </a:cubicBezTo>
                  <a:close/>
                  <a:moveTo>
                    <a:pt x="261514" y="106225"/>
                  </a:moveTo>
                  <a:cubicBezTo>
                    <a:pt x="262083" y="109515"/>
                    <a:pt x="258404" y="114630"/>
                    <a:pt x="253621" y="114118"/>
                  </a:cubicBezTo>
                  <a:cubicBezTo>
                    <a:pt x="240198" y="115234"/>
                    <a:pt x="232041" y="113962"/>
                    <a:pt x="221859" y="114118"/>
                  </a:cubicBezTo>
                  <a:cubicBezTo>
                    <a:pt x="217484" y="113885"/>
                    <a:pt x="213554" y="109528"/>
                    <a:pt x="213966" y="106225"/>
                  </a:cubicBezTo>
                  <a:cubicBezTo>
                    <a:pt x="213244" y="97531"/>
                    <a:pt x="216501" y="86776"/>
                    <a:pt x="213966" y="74463"/>
                  </a:cubicBezTo>
                  <a:cubicBezTo>
                    <a:pt x="213344" y="70727"/>
                    <a:pt x="217849" y="67174"/>
                    <a:pt x="221859" y="66570"/>
                  </a:cubicBezTo>
                  <a:cubicBezTo>
                    <a:pt x="229746" y="64263"/>
                    <a:pt x="243911" y="67622"/>
                    <a:pt x="253621" y="66570"/>
                  </a:cubicBezTo>
                  <a:cubicBezTo>
                    <a:pt x="258814" y="66706"/>
                    <a:pt x="260803" y="70411"/>
                    <a:pt x="261514" y="74463"/>
                  </a:cubicBezTo>
                  <a:cubicBezTo>
                    <a:pt x="263077" y="81955"/>
                    <a:pt x="260117" y="97359"/>
                    <a:pt x="261514" y="106225"/>
                  </a:cubicBezTo>
                  <a:close/>
                  <a:moveTo>
                    <a:pt x="366119" y="106225"/>
                  </a:moveTo>
                  <a:cubicBezTo>
                    <a:pt x="366200" y="111221"/>
                    <a:pt x="362468" y="115188"/>
                    <a:pt x="358226" y="114118"/>
                  </a:cubicBezTo>
                  <a:cubicBezTo>
                    <a:pt x="344745" y="115307"/>
                    <a:pt x="338729" y="113987"/>
                    <a:pt x="326464" y="114118"/>
                  </a:cubicBezTo>
                  <a:cubicBezTo>
                    <a:pt x="322329" y="113411"/>
                    <a:pt x="318979" y="111437"/>
                    <a:pt x="318571" y="106225"/>
                  </a:cubicBezTo>
                  <a:cubicBezTo>
                    <a:pt x="316578" y="94531"/>
                    <a:pt x="320183" y="83815"/>
                    <a:pt x="318571" y="74463"/>
                  </a:cubicBezTo>
                  <a:cubicBezTo>
                    <a:pt x="319114" y="71218"/>
                    <a:pt x="322498" y="67335"/>
                    <a:pt x="326464" y="66570"/>
                  </a:cubicBezTo>
                  <a:cubicBezTo>
                    <a:pt x="333447" y="66165"/>
                    <a:pt x="343189" y="69657"/>
                    <a:pt x="358226" y="66570"/>
                  </a:cubicBezTo>
                  <a:cubicBezTo>
                    <a:pt x="362935" y="65312"/>
                    <a:pt x="365642" y="70655"/>
                    <a:pt x="366119" y="74463"/>
                  </a:cubicBezTo>
                  <a:cubicBezTo>
                    <a:pt x="369145" y="81835"/>
                    <a:pt x="365841" y="90760"/>
                    <a:pt x="366119" y="106225"/>
                  </a:cubicBezTo>
                  <a:close/>
                  <a:moveTo>
                    <a:pt x="470724" y="106225"/>
                  </a:moveTo>
                  <a:cubicBezTo>
                    <a:pt x="470857" y="110075"/>
                    <a:pt x="466445" y="113724"/>
                    <a:pt x="462831" y="114118"/>
                  </a:cubicBezTo>
                  <a:cubicBezTo>
                    <a:pt x="447988" y="115695"/>
                    <a:pt x="440557" y="113139"/>
                    <a:pt x="431069" y="114118"/>
                  </a:cubicBezTo>
                  <a:cubicBezTo>
                    <a:pt x="426815" y="113808"/>
                    <a:pt x="423037" y="110696"/>
                    <a:pt x="423176" y="106225"/>
                  </a:cubicBezTo>
                  <a:cubicBezTo>
                    <a:pt x="422420" y="96062"/>
                    <a:pt x="425733" y="82182"/>
                    <a:pt x="423176" y="74463"/>
                  </a:cubicBezTo>
                  <a:cubicBezTo>
                    <a:pt x="422028" y="70171"/>
                    <a:pt x="427334" y="66667"/>
                    <a:pt x="431069" y="66570"/>
                  </a:cubicBezTo>
                  <a:cubicBezTo>
                    <a:pt x="438743" y="65218"/>
                    <a:pt x="451232" y="68369"/>
                    <a:pt x="462831" y="66570"/>
                  </a:cubicBezTo>
                  <a:cubicBezTo>
                    <a:pt x="467646" y="67027"/>
                    <a:pt x="470349" y="70393"/>
                    <a:pt x="470724" y="74463"/>
                  </a:cubicBezTo>
                  <a:cubicBezTo>
                    <a:pt x="472764" y="83450"/>
                    <a:pt x="468197" y="96170"/>
                    <a:pt x="470724" y="106225"/>
                  </a:cubicBezTo>
                  <a:close/>
                  <a:moveTo>
                    <a:pt x="575330" y="106225"/>
                  </a:moveTo>
                  <a:cubicBezTo>
                    <a:pt x="574877" y="109919"/>
                    <a:pt x="570776" y="114797"/>
                    <a:pt x="567437" y="114118"/>
                  </a:cubicBezTo>
                  <a:cubicBezTo>
                    <a:pt x="554518" y="114533"/>
                    <a:pt x="550438" y="110775"/>
                    <a:pt x="535675" y="114118"/>
                  </a:cubicBezTo>
                  <a:cubicBezTo>
                    <a:pt x="531391" y="114301"/>
                    <a:pt x="527597" y="109470"/>
                    <a:pt x="527782" y="106225"/>
                  </a:cubicBezTo>
                  <a:cubicBezTo>
                    <a:pt x="525123" y="94442"/>
                    <a:pt x="529200" y="82620"/>
                    <a:pt x="527782" y="74463"/>
                  </a:cubicBezTo>
                  <a:cubicBezTo>
                    <a:pt x="527616" y="70343"/>
                    <a:pt x="531594" y="66692"/>
                    <a:pt x="535675" y="66570"/>
                  </a:cubicBezTo>
                  <a:cubicBezTo>
                    <a:pt x="545078" y="64204"/>
                    <a:pt x="552836" y="69111"/>
                    <a:pt x="567437" y="66570"/>
                  </a:cubicBezTo>
                  <a:cubicBezTo>
                    <a:pt x="572002" y="66707"/>
                    <a:pt x="575810" y="71220"/>
                    <a:pt x="575330" y="74463"/>
                  </a:cubicBezTo>
                  <a:cubicBezTo>
                    <a:pt x="575512" y="84753"/>
                    <a:pt x="571890" y="93153"/>
                    <a:pt x="575330" y="106225"/>
                  </a:cubicBezTo>
                  <a:close/>
                  <a:moveTo>
                    <a:pt x="679935" y="106225"/>
                  </a:moveTo>
                  <a:cubicBezTo>
                    <a:pt x="680495" y="110655"/>
                    <a:pt x="675530" y="114057"/>
                    <a:pt x="672042" y="114118"/>
                  </a:cubicBezTo>
                  <a:cubicBezTo>
                    <a:pt x="661825" y="116521"/>
                    <a:pt x="646985" y="110977"/>
                    <a:pt x="640280" y="114118"/>
                  </a:cubicBezTo>
                  <a:cubicBezTo>
                    <a:pt x="636522" y="113488"/>
                    <a:pt x="631900" y="110541"/>
                    <a:pt x="632387" y="106225"/>
                  </a:cubicBezTo>
                  <a:cubicBezTo>
                    <a:pt x="629725" y="99625"/>
                    <a:pt x="632714" y="87625"/>
                    <a:pt x="632387" y="74463"/>
                  </a:cubicBezTo>
                  <a:cubicBezTo>
                    <a:pt x="632989" y="70055"/>
                    <a:pt x="635225" y="66642"/>
                    <a:pt x="640280" y="66570"/>
                  </a:cubicBezTo>
                  <a:cubicBezTo>
                    <a:pt x="653199" y="62838"/>
                    <a:pt x="658037" y="69274"/>
                    <a:pt x="672042" y="66570"/>
                  </a:cubicBezTo>
                  <a:cubicBezTo>
                    <a:pt x="676013" y="67139"/>
                    <a:pt x="680149" y="70076"/>
                    <a:pt x="679935" y="74463"/>
                  </a:cubicBezTo>
                  <a:cubicBezTo>
                    <a:pt x="680351" y="85017"/>
                    <a:pt x="676712" y="99071"/>
                    <a:pt x="679935" y="106225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54415731">
                    <a:custGeom>
                      <a:avLst/>
                      <a:gdLst>
                        <a:gd name="connsiteX0" fmla="*/ 848065 w 865306"/>
                        <a:gd name="connsiteY0" fmla="*/ 3 h 190194"/>
                        <a:gd name="connsiteX1" fmla="*/ 17307 w 865306"/>
                        <a:gd name="connsiteY1" fmla="*/ 3 h 190194"/>
                        <a:gd name="connsiteX2" fmla="*/ 1 w 865306"/>
                        <a:gd name="connsiteY2" fmla="*/ 16929 h 190194"/>
                        <a:gd name="connsiteX3" fmla="*/ 0 w 865306"/>
                        <a:gd name="connsiteY3" fmla="*/ 17025 h 190194"/>
                        <a:gd name="connsiteX4" fmla="*/ 38038 w 865306"/>
                        <a:gd name="connsiteY4" fmla="*/ 173172 h 190194"/>
                        <a:gd name="connsiteX5" fmla="*/ 54965 w 865306"/>
                        <a:gd name="connsiteY5" fmla="*/ 190195 h 190194"/>
                        <a:gd name="connsiteX6" fmla="*/ 688969 w 865306"/>
                        <a:gd name="connsiteY6" fmla="*/ 190195 h 190194"/>
                        <a:gd name="connsiteX7" fmla="*/ 701237 w 865306"/>
                        <a:gd name="connsiteY7" fmla="*/ 185155 h 190194"/>
                        <a:gd name="connsiteX8" fmla="*/ 860237 w 865306"/>
                        <a:gd name="connsiteY8" fmla="*/ 29007 h 190194"/>
                        <a:gd name="connsiteX9" fmla="*/ 860459 w 865306"/>
                        <a:gd name="connsiteY9" fmla="*/ 5070 h 190194"/>
                        <a:gd name="connsiteX10" fmla="*/ 848065 w 865306"/>
                        <a:gd name="connsiteY10" fmla="*/ 3 h 190194"/>
                        <a:gd name="connsiteX11" fmla="*/ 156908 w 865306"/>
                        <a:gd name="connsiteY11" fmla="*/ 106225 h 190194"/>
                        <a:gd name="connsiteX12" fmla="*/ 149015 w 865306"/>
                        <a:gd name="connsiteY12" fmla="*/ 114118 h 190194"/>
                        <a:gd name="connsiteX13" fmla="*/ 117253 w 865306"/>
                        <a:gd name="connsiteY13" fmla="*/ 114118 h 190194"/>
                        <a:gd name="connsiteX14" fmla="*/ 109360 w 865306"/>
                        <a:gd name="connsiteY14" fmla="*/ 106225 h 190194"/>
                        <a:gd name="connsiteX15" fmla="*/ 109360 w 865306"/>
                        <a:gd name="connsiteY15" fmla="*/ 74463 h 190194"/>
                        <a:gd name="connsiteX16" fmla="*/ 117253 w 865306"/>
                        <a:gd name="connsiteY16" fmla="*/ 66570 h 190194"/>
                        <a:gd name="connsiteX17" fmla="*/ 149015 w 865306"/>
                        <a:gd name="connsiteY17" fmla="*/ 66570 h 190194"/>
                        <a:gd name="connsiteX18" fmla="*/ 156908 w 865306"/>
                        <a:gd name="connsiteY18" fmla="*/ 74463 h 190194"/>
                        <a:gd name="connsiteX19" fmla="*/ 261514 w 865306"/>
                        <a:gd name="connsiteY19" fmla="*/ 106225 h 190194"/>
                        <a:gd name="connsiteX20" fmla="*/ 253621 w 865306"/>
                        <a:gd name="connsiteY20" fmla="*/ 114118 h 190194"/>
                        <a:gd name="connsiteX21" fmla="*/ 221859 w 865306"/>
                        <a:gd name="connsiteY21" fmla="*/ 114118 h 190194"/>
                        <a:gd name="connsiteX22" fmla="*/ 213966 w 865306"/>
                        <a:gd name="connsiteY22" fmla="*/ 106225 h 190194"/>
                        <a:gd name="connsiteX23" fmla="*/ 213966 w 865306"/>
                        <a:gd name="connsiteY23" fmla="*/ 74463 h 190194"/>
                        <a:gd name="connsiteX24" fmla="*/ 221859 w 865306"/>
                        <a:gd name="connsiteY24" fmla="*/ 66570 h 190194"/>
                        <a:gd name="connsiteX25" fmla="*/ 253621 w 865306"/>
                        <a:gd name="connsiteY25" fmla="*/ 66570 h 190194"/>
                        <a:gd name="connsiteX26" fmla="*/ 261514 w 865306"/>
                        <a:gd name="connsiteY26" fmla="*/ 74463 h 190194"/>
                        <a:gd name="connsiteX27" fmla="*/ 366119 w 865306"/>
                        <a:gd name="connsiteY27" fmla="*/ 106225 h 190194"/>
                        <a:gd name="connsiteX28" fmla="*/ 358226 w 865306"/>
                        <a:gd name="connsiteY28" fmla="*/ 114118 h 190194"/>
                        <a:gd name="connsiteX29" fmla="*/ 326464 w 865306"/>
                        <a:gd name="connsiteY29" fmla="*/ 114118 h 190194"/>
                        <a:gd name="connsiteX30" fmla="*/ 318571 w 865306"/>
                        <a:gd name="connsiteY30" fmla="*/ 106225 h 190194"/>
                        <a:gd name="connsiteX31" fmla="*/ 318571 w 865306"/>
                        <a:gd name="connsiteY31" fmla="*/ 74463 h 190194"/>
                        <a:gd name="connsiteX32" fmla="*/ 326464 w 865306"/>
                        <a:gd name="connsiteY32" fmla="*/ 66570 h 190194"/>
                        <a:gd name="connsiteX33" fmla="*/ 358226 w 865306"/>
                        <a:gd name="connsiteY33" fmla="*/ 66570 h 190194"/>
                        <a:gd name="connsiteX34" fmla="*/ 366119 w 865306"/>
                        <a:gd name="connsiteY34" fmla="*/ 74463 h 190194"/>
                        <a:gd name="connsiteX35" fmla="*/ 470724 w 865306"/>
                        <a:gd name="connsiteY35" fmla="*/ 106225 h 190194"/>
                        <a:gd name="connsiteX36" fmla="*/ 462831 w 865306"/>
                        <a:gd name="connsiteY36" fmla="*/ 114118 h 190194"/>
                        <a:gd name="connsiteX37" fmla="*/ 431069 w 865306"/>
                        <a:gd name="connsiteY37" fmla="*/ 114118 h 190194"/>
                        <a:gd name="connsiteX38" fmla="*/ 423176 w 865306"/>
                        <a:gd name="connsiteY38" fmla="*/ 106225 h 190194"/>
                        <a:gd name="connsiteX39" fmla="*/ 423176 w 865306"/>
                        <a:gd name="connsiteY39" fmla="*/ 74463 h 190194"/>
                        <a:gd name="connsiteX40" fmla="*/ 431069 w 865306"/>
                        <a:gd name="connsiteY40" fmla="*/ 66570 h 190194"/>
                        <a:gd name="connsiteX41" fmla="*/ 462831 w 865306"/>
                        <a:gd name="connsiteY41" fmla="*/ 66570 h 190194"/>
                        <a:gd name="connsiteX42" fmla="*/ 470724 w 865306"/>
                        <a:gd name="connsiteY42" fmla="*/ 74463 h 190194"/>
                        <a:gd name="connsiteX43" fmla="*/ 575330 w 865306"/>
                        <a:gd name="connsiteY43" fmla="*/ 106225 h 190194"/>
                        <a:gd name="connsiteX44" fmla="*/ 567437 w 865306"/>
                        <a:gd name="connsiteY44" fmla="*/ 114118 h 190194"/>
                        <a:gd name="connsiteX45" fmla="*/ 535675 w 865306"/>
                        <a:gd name="connsiteY45" fmla="*/ 114118 h 190194"/>
                        <a:gd name="connsiteX46" fmla="*/ 527782 w 865306"/>
                        <a:gd name="connsiteY46" fmla="*/ 106225 h 190194"/>
                        <a:gd name="connsiteX47" fmla="*/ 527782 w 865306"/>
                        <a:gd name="connsiteY47" fmla="*/ 74463 h 190194"/>
                        <a:gd name="connsiteX48" fmla="*/ 535675 w 865306"/>
                        <a:gd name="connsiteY48" fmla="*/ 66570 h 190194"/>
                        <a:gd name="connsiteX49" fmla="*/ 567437 w 865306"/>
                        <a:gd name="connsiteY49" fmla="*/ 66570 h 190194"/>
                        <a:gd name="connsiteX50" fmla="*/ 575330 w 865306"/>
                        <a:gd name="connsiteY50" fmla="*/ 74463 h 190194"/>
                        <a:gd name="connsiteX51" fmla="*/ 679935 w 865306"/>
                        <a:gd name="connsiteY51" fmla="*/ 106225 h 190194"/>
                        <a:gd name="connsiteX52" fmla="*/ 672042 w 865306"/>
                        <a:gd name="connsiteY52" fmla="*/ 114118 h 190194"/>
                        <a:gd name="connsiteX53" fmla="*/ 640280 w 865306"/>
                        <a:gd name="connsiteY53" fmla="*/ 114118 h 190194"/>
                        <a:gd name="connsiteX54" fmla="*/ 632387 w 865306"/>
                        <a:gd name="connsiteY54" fmla="*/ 106225 h 190194"/>
                        <a:gd name="connsiteX55" fmla="*/ 632387 w 865306"/>
                        <a:gd name="connsiteY55" fmla="*/ 74463 h 190194"/>
                        <a:gd name="connsiteX56" fmla="*/ 640280 w 865306"/>
                        <a:gd name="connsiteY56" fmla="*/ 66570 h 190194"/>
                        <a:gd name="connsiteX57" fmla="*/ 672042 w 865306"/>
                        <a:gd name="connsiteY57" fmla="*/ 66570 h 190194"/>
                        <a:gd name="connsiteX58" fmla="*/ 679935 w 865306"/>
                        <a:gd name="connsiteY58" fmla="*/ 74463 h 190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</a:cxnLst>
                      <a:rect l="l" t="t" r="r" b="b"/>
                      <a:pathLst>
                        <a:path w="865306" h="190194">
                          <a:moveTo>
                            <a:pt x="848065" y="3"/>
                          </a:moveTo>
                          <a:lnTo>
                            <a:pt x="17307" y="3"/>
                          </a:lnTo>
                          <a:cubicBezTo>
                            <a:pt x="7854" y="-103"/>
                            <a:pt x="106" y="7476"/>
                            <a:pt x="1" y="16929"/>
                          </a:cubicBezTo>
                          <a:cubicBezTo>
                            <a:pt x="0" y="16960"/>
                            <a:pt x="0" y="16993"/>
                            <a:pt x="0" y="17025"/>
                          </a:cubicBezTo>
                          <a:lnTo>
                            <a:pt x="38038" y="173172"/>
                          </a:lnTo>
                          <a:cubicBezTo>
                            <a:pt x="38090" y="182516"/>
                            <a:pt x="45623" y="190091"/>
                            <a:pt x="54965" y="190195"/>
                          </a:cubicBezTo>
                          <a:lnTo>
                            <a:pt x="688969" y="190195"/>
                          </a:lnTo>
                          <a:cubicBezTo>
                            <a:pt x="693563" y="190199"/>
                            <a:pt x="697973" y="188388"/>
                            <a:pt x="701237" y="185155"/>
                          </a:cubicBezTo>
                          <a:lnTo>
                            <a:pt x="860237" y="29007"/>
                          </a:lnTo>
                          <a:cubicBezTo>
                            <a:pt x="866909" y="22459"/>
                            <a:pt x="867009" y="11742"/>
                            <a:pt x="860459" y="5070"/>
                          </a:cubicBezTo>
                          <a:cubicBezTo>
                            <a:pt x="857200" y="1749"/>
                            <a:pt x="852717" y="-84"/>
                            <a:pt x="848065" y="3"/>
                          </a:cubicBezTo>
                          <a:close/>
                          <a:moveTo>
                            <a:pt x="156908" y="106225"/>
                          </a:moveTo>
                          <a:cubicBezTo>
                            <a:pt x="156908" y="110584"/>
                            <a:pt x="153374" y="114118"/>
                            <a:pt x="149015" y="114118"/>
                          </a:cubicBezTo>
                          <a:lnTo>
                            <a:pt x="117253" y="114118"/>
                          </a:lnTo>
                          <a:cubicBezTo>
                            <a:pt x="112894" y="114118"/>
                            <a:pt x="109360" y="110584"/>
                            <a:pt x="109360" y="106225"/>
                          </a:cubicBezTo>
                          <a:lnTo>
                            <a:pt x="109360" y="74463"/>
                          </a:lnTo>
                          <a:cubicBezTo>
                            <a:pt x="109412" y="70126"/>
                            <a:pt x="112916" y="66621"/>
                            <a:pt x="117253" y="66570"/>
                          </a:cubicBezTo>
                          <a:lnTo>
                            <a:pt x="149015" y="66570"/>
                          </a:lnTo>
                          <a:cubicBezTo>
                            <a:pt x="153374" y="66570"/>
                            <a:pt x="156908" y="70104"/>
                            <a:pt x="156908" y="74463"/>
                          </a:cubicBezTo>
                          <a:close/>
                          <a:moveTo>
                            <a:pt x="261514" y="106225"/>
                          </a:moveTo>
                          <a:cubicBezTo>
                            <a:pt x="261514" y="110584"/>
                            <a:pt x="257980" y="114118"/>
                            <a:pt x="253621" y="114118"/>
                          </a:cubicBezTo>
                          <a:lnTo>
                            <a:pt x="221859" y="114118"/>
                          </a:lnTo>
                          <a:cubicBezTo>
                            <a:pt x="217499" y="114118"/>
                            <a:pt x="213966" y="110584"/>
                            <a:pt x="213966" y="106225"/>
                          </a:cubicBezTo>
                          <a:lnTo>
                            <a:pt x="213966" y="74463"/>
                          </a:lnTo>
                          <a:cubicBezTo>
                            <a:pt x="214017" y="70126"/>
                            <a:pt x="217521" y="66621"/>
                            <a:pt x="221859" y="66570"/>
                          </a:cubicBezTo>
                          <a:lnTo>
                            <a:pt x="253621" y="66570"/>
                          </a:lnTo>
                          <a:cubicBezTo>
                            <a:pt x="257980" y="66570"/>
                            <a:pt x="261514" y="70104"/>
                            <a:pt x="261514" y="74463"/>
                          </a:cubicBezTo>
                          <a:close/>
                          <a:moveTo>
                            <a:pt x="366119" y="106225"/>
                          </a:moveTo>
                          <a:cubicBezTo>
                            <a:pt x="366119" y="110584"/>
                            <a:pt x="362585" y="114118"/>
                            <a:pt x="358226" y="114118"/>
                          </a:cubicBezTo>
                          <a:lnTo>
                            <a:pt x="326464" y="114118"/>
                          </a:lnTo>
                          <a:cubicBezTo>
                            <a:pt x="322105" y="114118"/>
                            <a:pt x="318571" y="110584"/>
                            <a:pt x="318571" y="106225"/>
                          </a:cubicBezTo>
                          <a:lnTo>
                            <a:pt x="318571" y="74463"/>
                          </a:lnTo>
                          <a:cubicBezTo>
                            <a:pt x="318622" y="70126"/>
                            <a:pt x="322127" y="66621"/>
                            <a:pt x="326464" y="66570"/>
                          </a:cubicBezTo>
                          <a:lnTo>
                            <a:pt x="358226" y="66570"/>
                          </a:lnTo>
                          <a:cubicBezTo>
                            <a:pt x="362585" y="66570"/>
                            <a:pt x="366119" y="70104"/>
                            <a:pt x="366119" y="74463"/>
                          </a:cubicBezTo>
                          <a:close/>
                          <a:moveTo>
                            <a:pt x="470724" y="106225"/>
                          </a:moveTo>
                          <a:cubicBezTo>
                            <a:pt x="470724" y="110584"/>
                            <a:pt x="467191" y="114118"/>
                            <a:pt x="462831" y="114118"/>
                          </a:cubicBezTo>
                          <a:lnTo>
                            <a:pt x="431069" y="114118"/>
                          </a:lnTo>
                          <a:cubicBezTo>
                            <a:pt x="426710" y="114118"/>
                            <a:pt x="423176" y="110584"/>
                            <a:pt x="423176" y="106225"/>
                          </a:cubicBezTo>
                          <a:lnTo>
                            <a:pt x="423176" y="74463"/>
                          </a:lnTo>
                          <a:cubicBezTo>
                            <a:pt x="423228" y="70126"/>
                            <a:pt x="426732" y="66621"/>
                            <a:pt x="431069" y="66570"/>
                          </a:cubicBezTo>
                          <a:lnTo>
                            <a:pt x="462831" y="66570"/>
                          </a:lnTo>
                          <a:cubicBezTo>
                            <a:pt x="467191" y="66570"/>
                            <a:pt x="470724" y="70104"/>
                            <a:pt x="470724" y="74463"/>
                          </a:cubicBezTo>
                          <a:close/>
                          <a:moveTo>
                            <a:pt x="575330" y="106225"/>
                          </a:moveTo>
                          <a:cubicBezTo>
                            <a:pt x="575330" y="110584"/>
                            <a:pt x="571796" y="114118"/>
                            <a:pt x="567437" y="114118"/>
                          </a:cubicBezTo>
                          <a:lnTo>
                            <a:pt x="535675" y="114118"/>
                          </a:lnTo>
                          <a:cubicBezTo>
                            <a:pt x="531316" y="114118"/>
                            <a:pt x="527782" y="110584"/>
                            <a:pt x="527782" y="106225"/>
                          </a:cubicBezTo>
                          <a:lnTo>
                            <a:pt x="527782" y="74463"/>
                          </a:lnTo>
                          <a:cubicBezTo>
                            <a:pt x="527833" y="70126"/>
                            <a:pt x="531338" y="66621"/>
                            <a:pt x="535675" y="66570"/>
                          </a:cubicBezTo>
                          <a:lnTo>
                            <a:pt x="567437" y="66570"/>
                          </a:lnTo>
                          <a:cubicBezTo>
                            <a:pt x="571796" y="66570"/>
                            <a:pt x="575330" y="70104"/>
                            <a:pt x="575330" y="74463"/>
                          </a:cubicBezTo>
                          <a:close/>
                          <a:moveTo>
                            <a:pt x="679935" y="106225"/>
                          </a:moveTo>
                          <a:cubicBezTo>
                            <a:pt x="679935" y="110584"/>
                            <a:pt x="676402" y="114118"/>
                            <a:pt x="672042" y="114118"/>
                          </a:cubicBezTo>
                          <a:lnTo>
                            <a:pt x="640280" y="114118"/>
                          </a:lnTo>
                          <a:cubicBezTo>
                            <a:pt x="635921" y="114118"/>
                            <a:pt x="632387" y="110584"/>
                            <a:pt x="632387" y="106225"/>
                          </a:cubicBezTo>
                          <a:lnTo>
                            <a:pt x="632387" y="74463"/>
                          </a:lnTo>
                          <a:cubicBezTo>
                            <a:pt x="632439" y="70126"/>
                            <a:pt x="635943" y="66621"/>
                            <a:pt x="640280" y="66570"/>
                          </a:cubicBezTo>
                          <a:lnTo>
                            <a:pt x="672042" y="66570"/>
                          </a:lnTo>
                          <a:cubicBezTo>
                            <a:pt x="676402" y="66570"/>
                            <a:pt x="679935" y="70104"/>
                            <a:pt x="679935" y="74463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2693B239-B84B-3B45-20B6-13ABEF5ECF3A}"/>
              </a:ext>
            </a:extLst>
          </p:cNvPr>
          <p:cNvGrpSpPr/>
          <p:nvPr/>
        </p:nvGrpSpPr>
        <p:grpSpPr>
          <a:xfrm>
            <a:off x="7467693" y="2068309"/>
            <a:ext cx="836843" cy="466920"/>
            <a:chOff x="5677578" y="2459477"/>
            <a:chExt cx="836843" cy="466920"/>
          </a:xfrm>
          <a:solidFill>
            <a:srgbClr val="E6DCC0"/>
          </a:solidFill>
        </p:grpSpPr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16BE6EA1-F8AB-1B4B-B245-540C14312B6B}"/>
                </a:ext>
              </a:extLst>
            </p:cNvPr>
            <p:cNvSpPr/>
            <p:nvPr/>
          </p:nvSpPr>
          <p:spPr>
            <a:xfrm>
              <a:off x="5677578" y="2459477"/>
              <a:ext cx="836843" cy="419372"/>
            </a:xfrm>
            <a:custGeom>
              <a:avLst/>
              <a:gdLst>
                <a:gd name="connsiteX0" fmla="*/ 38038 w 836843"/>
                <a:gd name="connsiteY0" fmla="*/ 58008 h 419372"/>
                <a:gd name="connsiteX1" fmla="*/ 57058 w 836843"/>
                <a:gd name="connsiteY1" fmla="*/ 38989 h 419372"/>
                <a:gd name="connsiteX2" fmla="*/ 190192 w 836843"/>
                <a:gd name="connsiteY2" fmla="*/ 38989 h 419372"/>
                <a:gd name="connsiteX3" fmla="*/ 190192 w 836843"/>
                <a:gd name="connsiteY3" fmla="*/ 191143 h 419372"/>
                <a:gd name="connsiteX4" fmla="*/ 38038 w 836843"/>
                <a:gd name="connsiteY4" fmla="*/ 191143 h 419372"/>
                <a:gd name="connsiteX5" fmla="*/ 38038 w 836843"/>
                <a:gd name="connsiteY5" fmla="*/ 58008 h 419372"/>
                <a:gd name="connsiteX6" fmla="*/ 228230 w 836843"/>
                <a:gd name="connsiteY6" fmla="*/ 38989 h 419372"/>
                <a:gd name="connsiteX7" fmla="*/ 380383 w 836843"/>
                <a:gd name="connsiteY7" fmla="*/ 38989 h 419372"/>
                <a:gd name="connsiteX8" fmla="*/ 380383 w 836843"/>
                <a:gd name="connsiteY8" fmla="*/ 191143 h 419372"/>
                <a:gd name="connsiteX9" fmla="*/ 228230 w 836843"/>
                <a:gd name="connsiteY9" fmla="*/ 191143 h 419372"/>
                <a:gd name="connsiteX10" fmla="*/ 228230 w 836843"/>
                <a:gd name="connsiteY10" fmla="*/ 38989 h 419372"/>
                <a:gd name="connsiteX11" fmla="*/ 418422 w 836843"/>
                <a:gd name="connsiteY11" fmla="*/ 38989 h 419372"/>
                <a:gd name="connsiteX12" fmla="*/ 570575 w 836843"/>
                <a:gd name="connsiteY12" fmla="*/ 38989 h 419372"/>
                <a:gd name="connsiteX13" fmla="*/ 570575 w 836843"/>
                <a:gd name="connsiteY13" fmla="*/ 191143 h 419372"/>
                <a:gd name="connsiteX14" fmla="*/ 418422 w 836843"/>
                <a:gd name="connsiteY14" fmla="*/ 191143 h 419372"/>
                <a:gd name="connsiteX15" fmla="*/ 418422 w 836843"/>
                <a:gd name="connsiteY15" fmla="*/ 38989 h 419372"/>
                <a:gd name="connsiteX16" fmla="*/ 608613 w 836843"/>
                <a:gd name="connsiteY16" fmla="*/ 38989 h 419372"/>
                <a:gd name="connsiteX17" fmla="*/ 735091 w 836843"/>
                <a:gd name="connsiteY17" fmla="*/ 38989 h 419372"/>
                <a:gd name="connsiteX18" fmla="*/ 772178 w 836843"/>
                <a:gd name="connsiteY18" fmla="*/ 70371 h 419372"/>
                <a:gd name="connsiteX19" fmla="*/ 794050 w 836843"/>
                <a:gd name="connsiteY19" fmla="*/ 205407 h 419372"/>
                <a:gd name="connsiteX20" fmla="*/ 797854 w 836843"/>
                <a:gd name="connsiteY20" fmla="*/ 248200 h 419372"/>
                <a:gd name="connsiteX21" fmla="*/ 665671 w 836843"/>
                <a:gd name="connsiteY21" fmla="*/ 248200 h 419372"/>
                <a:gd name="connsiteX22" fmla="*/ 608613 w 836843"/>
                <a:gd name="connsiteY22" fmla="*/ 191143 h 419372"/>
                <a:gd name="connsiteX23" fmla="*/ 608613 w 836843"/>
                <a:gd name="connsiteY23" fmla="*/ 38989 h 419372"/>
                <a:gd name="connsiteX24" fmla="*/ 0 w 836843"/>
                <a:gd name="connsiteY24" fmla="*/ 38989 h 419372"/>
                <a:gd name="connsiteX25" fmla="*/ 0 w 836843"/>
                <a:gd name="connsiteY25" fmla="*/ 381334 h 419372"/>
                <a:gd name="connsiteX26" fmla="*/ 38038 w 836843"/>
                <a:gd name="connsiteY26" fmla="*/ 419373 h 419372"/>
                <a:gd name="connsiteX27" fmla="*/ 39940 w 836843"/>
                <a:gd name="connsiteY27" fmla="*/ 419373 h 419372"/>
                <a:gd name="connsiteX28" fmla="*/ 38038 w 836843"/>
                <a:gd name="connsiteY28" fmla="*/ 400353 h 419372"/>
                <a:gd name="connsiteX29" fmla="*/ 133134 w 836843"/>
                <a:gd name="connsiteY29" fmla="*/ 305258 h 419372"/>
                <a:gd name="connsiteX30" fmla="*/ 228230 w 836843"/>
                <a:gd name="connsiteY30" fmla="*/ 400353 h 419372"/>
                <a:gd name="connsiteX31" fmla="*/ 226328 w 836843"/>
                <a:gd name="connsiteY31" fmla="*/ 419373 h 419372"/>
                <a:gd name="connsiteX32" fmla="*/ 572477 w 836843"/>
                <a:gd name="connsiteY32" fmla="*/ 419373 h 419372"/>
                <a:gd name="connsiteX33" fmla="*/ 570575 w 836843"/>
                <a:gd name="connsiteY33" fmla="*/ 400353 h 419372"/>
                <a:gd name="connsiteX34" fmla="*/ 665671 w 836843"/>
                <a:gd name="connsiteY34" fmla="*/ 305258 h 419372"/>
                <a:gd name="connsiteX35" fmla="*/ 760767 w 836843"/>
                <a:gd name="connsiteY35" fmla="*/ 400353 h 419372"/>
                <a:gd name="connsiteX36" fmla="*/ 758865 w 836843"/>
                <a:gd name="connsiteY36" fmla="*/ 419373 h 419372"/>
                <a:gd name="connsiteX37" fmla="*/ 798805 w 836843"/>
                <a:gd name="connsiteY37" fmla="*/ 419373 h 419372"/>
                <a:gd name="connsiteX38" fmla="*/ 836843 w 836843"/>
                <a:gd name="connsiteY38" fmla="*/ 381334 h 419372"/>
                <a:gd name="connsiteX39" fmla="*/ 836843 w 836843"/>
                <a:gd name="connsiteY39" fmla="*/ 259612 h 419372"/>
                <a:gd name="connsiteX40" fmla="*/ 832089 w 836843"/>
                <a:gd name="connsiteY40" fmla="*/ 198750 h 419372"/>
                <a:gd name="connsiteX41" fmla="*/ 810217 w 836843"/>
                <a:gd name="connsiteY41" fmla="*/ 62763 h 419372"/>
                <a:gd name="connsiteX42" fmla="*/ 735091 w 836843"/>
                <a:gd name="connsiteY42" fmla="*/ 0 h 419372"/>
                <a:gd name="connsiteX43" fmla="*/ 400506 w 836843"/>
                <a:gd name="connsiteY43" fmla="*/ 0 h 419372"/>
                <a:gd name="connsiteX44" fmla="*/ 38038 w 836843"/>
                <a:gd name="connsiteY44" fmla="*/ 0 h 419372"/>
                <a:gd name="connsiteX45" fmla="*/ 0 w 836843"/>
                <a:gd name="connsiteY45" fmla="*/ 38989 h 41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36843" h="419372" fill="none" extrusionOk="0">
                  <a:moveTo>
                    <a:pt x="38038" y="58008"/>
                  </a:moveTo>
                  <a:cubicBezTo>
                    <a:pt x="38466" y="46937"/>
                    <a:pt x="44596" y="41079"/>
                    <a:pt x="57058" y="38989"/>
                  </a:cubicBezTo>
                  <a:cubicBezTo>
                    <a:pt x="95404" y="29372"/>
                    <a:pt x="134655" y="49639"/>
                    <a:pt x="190192" y="38989"/>
                  </a:cubicBezTo>
                  <a:cubicBezTo>
                    <a:pt x="199251" y="101472"/>
                    <a:pt x="188575" y="130180"/>
                    <a:pt x="190192" y="191143"/>
                  </a:cubicBezTo>
                  <a:cubicBezTo>
                    <a:pt x="129317" y="194281"/>
                    <a:pt x="96463" y="181616"/>
                    <a:pt x="38038" y="191143"/>
                  </a:cubicBezTo>
                  <a:cubicBezTo>
                    <a:pt x="28298" y="155689"/>
                    <a:pt x="45179" y="99015"/>
                    <a:pt x="38038" y="58008"/>
                  </a:cubicBezTo>
                  <a:close/>
                  <a:moveTo>
                    <a:pt x="228230" y="38989"/>
                  </a:moveTo>
                  <a:cubicBezTo>
                    <a:pt x="278954" y="28153"/>
                    <a:pt x="339942" y="40784"/>
                    <a:pt x="380383" y="38989"/>
                  </a:cubicBezTo>
                  <a:cubicBezTo>
                    <a:pt x="386189" y="102398"/>
                    <a:pt x="374214" y="150581"/>
                    <a:pt x="380383" y="191143"/>
                  </a:cubicBezTo>
                  <a:cubicBezTo>
                    <a:pt x="335515" y="200896"/>
                    <a:pt x="288645" y="179010"/>
                    <a:pt x="228230" y="191143"/>
                  </a:cubicBezTo>
                  <a:cubicBezTo>
                    <a:pt x="227134" y="153595"/>
                    <a:pt x="231071" y="91042"/>
                    <a:pt x="228230" y="38989"/>
                  </a:cubicBezTo>
                  <a:close/>
                  <a:moveTo>
                    <a:pt x="418422" y="38989"/>
                  </a:moveTo>
                  <a:cubicBezTo>
                    <a:pt x="485347" y="23668"/>
                    <a:pt x="537962" y="45854"/>
                    <a:pt x="570575" y="38989"/>
                  </a:cubicBezTo>
                  <a:cubicBezTo>
                    <a:pt x="579700" y="87793"/>
                    <a:pt x="563956" y="133430"/>
                    <a:pt x="570575" y="191143"/>
                  </a:cubicBezTo>
                  <a:cubicBezTo>
                    <a:pt x="507605" y="194548"/>
                    <a:pt x="491337" y="190406"/>
                    <a:pt x="418422" y="191143"/>
                  </a:cubicBezTo>
                  <a:cubicBezTo>
                    <a:pt x="404871" y="133783"/>
                    <a:pt x="429185" y="99654"/>
                    <a:pt x="418422" y="38989"/>
                  </a:cubicBezTo>
                  <a:close/>
                  <a:moveTo>
                    <a:pt x="608613" y="38989"/>
                  </a:moveTo>
                  <a:cubicBezTo>
                    <a:pt x="644516" y="32480"/>
                    <a:pt x="706197" y="42748"/>
                    <a:pt x="735091" y="38989"/>
                  </a:cubicBezTo>
                  <a:cubicBezTo>
                    <a:pt x="751577" y="39838"/>
                    <a:pt x="767990" y="54225"/>
                    <a:pt x="772178" y="70371"/>
                  </a:cubicBezTo>
                  <a:cubicBezTo>
                    <a:pt x="793281" y="135515"/>
                    <a:pt x="774642" y="157941"/>
                    <a:pt x="794050" y="205407"/>
                  </a:cubicBezTo>
                  <a:cubicBezTo>
                    <a:pt x="798428" y="218371"/>
                    <a:pt x="798972" y="231123"/>
                    <a:pt x="797854" y="248200"/>
                  </a:cubicBezTo>
                  <a:cubicBezTo>
                    <a:pt x="766770" y="257429"/>
                    <a:pt x="728323" y="237575"/>
                    <a:pt x="665671" y="248200"/>
                  </a:cubicBezTo>
                  <a:cubicBezTo>
                    <a:pt x="640439" y="231593"/>
                    <a:pt x="631784" y="201834"/>
                    <a:pt x="608613" y="191143"/>
                  </a:cubicBezTo>
                  <a:cubicBezTo>
                    <a:pt x="606528" y="144396"/>
                    <a:pt x="618152" y="69747"/>
                    <a:pt x="608613" y="38989"/>
                  </a:cubicBezTo>
                  <a:close/>
                  <a:moveTo>
                    <a:pt x="0" y="38989"/>
                  </a:moveTo>
                  <a:cubicBezTo>
                    <a:pt x="31793" y="197135"/>
                    <a:pt x="-36974" y="276930"/>
                    <a:pt x="0" y="381334"/>
                  </a:cubicBezTo>
                  <a:cubicBezTo>
                    <a:pt x="770" y="401370"/>
                    <a:pt x="17543" y="420335"/>
                    <a:pt x="38038" y="419373"/>
                  </a:cubicBezTo>
                  <a:cubicBezTo>
                    <a:pt x="38420" y="419347"/>
                    <a:pt x="39174" y="419574"/>
                    <a:pt x="39940" y="419373"/>
                  </a:cubicBezTo>
                  <a:cubicBezTo>
                    <a:pt x="39186" y="413909"/>
                    <a:pt x="36904" y="408122"/>
                    <a:pt x="38038" y="400353"/>
                  </a:cubicBezTo>
                  <a:cubicBezTo>
                    <a:pt x="38725" y="359180"/>
                    <a:pt x="87765" y="294670"/>
                    <a:pt x="133134" y="305258"/>
                  </a:cubicBezTo>
                  <a:cubicBezTo>
                    <a:pt x="185032" y="301694"/>
                    <a:pt x="212680" y="346346"/>
                    <a:pt x="228230" y="400353"/>
                  </a:cubicBezTo>
                  <a:cubicBezTo>
                    <a:pt x="227953" y="407249"/>
                    <a:pt x="227401" y="413833"/>
                    <a:pt x="226328" y="419373"/>
                  </a:cubicBezTo>
                  <a:cubicBezTo>
                    <a:pt x="317616" y="388220"/>
                    <a:pt x="435700" y="443248"/>
                    <a:pt x="572477" y="419373"/>
                  </a:cubicBezTo>
                  <a:cubicBezTo>
                    <a:pt x="572141" y="413545"/>
                    <a:pt x="571380" y="407063"/>
                    <a:pt x="570575" y="400353"/>
                  </a:cubicBezTo>
                  <a:cubicBezTo>
                    <a:pt x="576793" y="338662"/>
                    <a:pt x="611023" y="308943"/>
                    <a:pt x="665671" y="305258"/>
                  </a:cubicBezTo>
                  <a:cubicBezTo>
                    <a:pt x="712581" y="290820"/>
                    <a:pt x="762113" y="341612"/>
                    <a:pt x="760767" y="400353"/>
                  </a:cubicBezTo>
                  <a:cubicBezTo>
                    <a:pt x="761229" y="407013"/>
                    <a:pt x="758802" y="412974"/>
                    <a:pt x="758865" y="419373"/>
                  </a:cubicBezTo>
                  <a:cubicBezTo>
                    <a:pt x="774445" y="417973"/>
                    <a:pt x="790716" y="419751"/>
                    <a:pt x="798805" y="419373"/>
                  </a:cubicBezTo>
                  <a:cubicBezTo>
                    <a:pt x="820228" y="416537"/>
                    <a:pt x="838098" y="399822"/>
                    <a:pt x="836843" y="381334"/>
                  </a:cubicBezTo>
                  <a:cubicBezTo>
                    <a:pt x="830262" y="344620"/>
                    <a:pt x="848421" y="301581"/>
                    <a:pt x="836843" y="259612"/>
                  </a:cubicBezTo>
                  <a:cubicBezTo>
                    <a:pt x="830984" y="239841"/>
                    <a:pt x="836576" y="216354"/>
                    <a:pt x="832089" y="198750"/>
                  </a:cubicBezTo>
                  <a:cubicBezTo>
                    <a:pt x="817420" y="168636"/>
                    <a:pt x="818665" y="109428"/>
                    <a:pt x="810217" y="62763"/>
                  </a:cubicBezTo>
                  <a:cubicBezTo>
                    <a:pt x="806346" y="26635"/>
                    <a:pt x="765111" y="-5884"/>
                    <a:pt x="735091" y="0"/>
                  </a:cubicBezTo>
                  <a:cubicBezTo>
                    <a:pt x="619190" y="36105"/>
                    <a:pt x="535483" y="-19338"/>
                    <a:pt x="400506" y="0"/>
                  </a:cubicBezTo>
                  <a:cubicBezTo>
                    <a:pt x="265529" y="19338"/>
                    <a:pt x="183785" y="-29740"/>
                    <a:pt x="38038" y="0"/>
                  </a:cubicBezTo>
                  <a:cubicBezTo>
                    <a:pt x="14086" y="637"/>
                    <a:pt x="761" y="18882"/>
                    <a:pt x="0" y="38989"/>
                  </a:cubicBezTo>
                  <a:close/>
                </a:path>
                <a:path w="836843" h="419372" stroke="0" extrusionOk="0">
                  <a:moveTo>
                    <a:pt x="38038" y="58008"/>
                  </a:moveTo>
                  <a:cubicBezTo>
                    <a:pt x="35973" y="47226"/>
                    <a:pt x="46796" y="39224"/>
                    <a:pt x="57058" y="38989"/>
                  </a:cubicBezTo>
                  <a:cubicBezTo>
                    <a:pt x="96043" y="30944"/>
                    <a:pt x="163504" y="43192"/>
                    <a:pt x="190192" y="38989"/>
                  </a:cubicBezTo>
                  <a:cubicBezTo>
                    <a:pt x="201894" y="97948"/>
                    <a:pt x="172468" y="160546"/>
                    <a:pt x="190192" y="191143"/>
                  </a:cubicBezTo>
                  <a:cubicBezTo>
                    <a:pt x="144034" y="200437"/>
                    <a:pt x="105563" y="190758"/>
                    <a:pt x="38038" y="191143"/>
                  </a:cubicBezTo>
                  <a:cubicBezTo>
                    <a:pt x="24405" y="127012"/>
                    <a:pt x="50899" y="123273"/>
                    <a:pt x="38038" y="58008"/>
                  </a:cubicBezTo>
                  <a:close/>
                  <a:moveTo>
                    <a:pt x="228230" y="38989"/>
                  </a:moveTo>
                  <a:cubicBezTo>
                    <a:pt x="301262" y="31870"/>
                    <a:pt x="329881" y="44999"/>
                    <a:pt x="380383" y="38989"/>
                  </a:cubicBezTo>
                  <a:cubicBezTo>
                    <a:pt x="393368" y="72725"/>
                    <a:pt x="375791" y="141126"/>
                    <a:pt x="380383" y="191143"/>
                  </a:cubicBezTo>
                  <a:cubicBezTo>
                    <a:pt x="304387" y="201739"/>
                    <a:pt x="297192" y="174831"/>
                    <a:pt x="228230" y="191143"/>
                  </a:cubicBezTo>
                  <a:cubicBezTo>
                    <a:pt x="219238" y="138015"/>
                    <a:pt x="233335" y="94650"/>
                    <a:pt x="228230" y="38989"/>
                  </a:cubicBezTo>
                  <a:close/>
                  <a:moveTo>
                    <a:pt x="418422" y="38989"/>
                  </a:moveTo>
                  <a:cubicBezTo>
                    <a:pt x="464453" y="25572"/>
                    <a:pt x="518549" y="42019"/>
                    <a:pt x="570575" y="38989"/>
                  </a:cubicBezTo>
                  <a:cubicBezTo>
                    <a:pt x="577737" y="78230"/>
                    <a:pt x="553895" y="140536"/>
                    <a:pt x="570575" y="191143"/>
                  </a:cubicBezTo>
                  <a:cubicBezTo>
                    <a:pt x="533092" y="191503"/>
                    <a:pt x="478163" y="186491"/>
                    <a:pt x="418422" y="191143"/>
                  </a:cubicBezTo>
                  <a:cubicBezTo>
                    <a:pt x="401281" y="123617"/>
                    <a:pt x="429706" y="90035"/>
                    <a:pt x="418422" y="38989"/>
                  </a:cubicBezTo>
                  <a:close/>
                  <a:moveTo>
                    <a:pt x="608613" y="38989"/>
                  </a:moveTo>
                  <a:cubicBezTo>
                    <a:pt x="664551" y="33346"/>
                    <a:pt x="698267" y="47515"/>
                    <a:pt x="735091" y="38989"/>
                  </a:cubicBezTo>
                  <a:cubicBezTo>
                    <a:pt x="755379" y="38974"/>
                    <a:pt x="772926" y="52540"/>
                    <a:pt x="772178" y="70371"/>
                  </a:cubicBezTo>
                  <a:cubicBezTo>
                    <a:pt x="788782" y="117078"/>
                    <a:pt x="785275" y="160758"/>
                    <a:pt x="794050" y="205407"/>
                  </a:cubicBezTo>
                  <a:cubicBezTo>
                    <a:pt x="799172" y="221373"/>
                    <a:pt x="796822" y="236115"/>
                    <a:pt x="797854" y="248200"/>
                  </a:cubicBezTo>
                  <a:cubicBezTo>
                    <a:pt x="755382" y="248410"/>
                    <a:pt x="698636" y="234993"/>
                    <a:pt x="665671" y="248200"/>
                  </a:cubicBezTo>
                  <a:cubicBezTo>
                    <a:pt x="637786" y="222622"/>
                    <a:pt x="628894" y="206667"/>
                    <a:pt x="608613" y="191143"/>
                  </a:cubicBezTo>
                  <a:cubicBezTo>
                    <a:pt x="604819" y="156809"/>
                    <a:pt x="609176" y="87384"/>
                    <a:pt x="608613" y="38989"/>
                  </a:cubicBezTo>
                  <a:close/>
                  <a:moveTo>
                    <a:pt x="0" y="38989"/>
                  </a:moveTo>
                  <a:cubicBezTo>
                    <a:pt x="10474" y="172653"/>
                    <a:pt x="-40882" y="212048"/>
                    <a:pt x="0" y="381334"/>
                  </a:cubicBezTo>
                  <a:cubicBezTo>
                    <a:pt x="2438" y="401001"/>
                    <a:pt x="15872" y="418431"/>
                    <a:pt x="38038" y="419373"/>
                  </a:cubicBezTo>
                  <a:cubicBezTo>
                    <a:pt x="38500" y="419323"/>
                    <a:pt x="39466" y="419436"/>
                    <a:pt x="39940" y="419373"/>
                  </a:cubicBezTo>
                  <a:cubicBezTo>
                    <a:pt x="38458" y="412379"/>
                    <a:pt x="38457" y="407029"/>
                    <a:pt x="38038" y="400353"/>
                  </a:cubicBezTo>
                  <a:cubicBezTo>
                    <a:pt x="38885" y="353386"/>
                    <a:pt x="83301" y="310680"/>
                    <a:pt x="133134" y="305258"/>
                  </a:cubicBezTo>
                  <a:cubicBezTo>
                    <a:pt x="187442" y="311561"/>
                    <a:pt x="225320" y="349397"/>
                    <a:pt x="228230" y="400353"/>
                  </a:cubicBezTo>
                  <a:cubicBezTo>
                    <a:pt x="227037" y="407240"/>
                    <a:pt x="226551" y="412492"/>
                    <a:pt x="226328" y="419373"/>
                  </a:cubicBezTo>
                  <a:cubicBezTo>
                    <a:pt x="381483" y="418310"/>
                    <a:pt x="497025" y="424346"/>
                    <a:pt x="572477" y="419373"/>
                  </a:cubicBezTo>
                  <a:cubicBezTo>
                    <a:pt x="572096" y="413788"/>
                    <a:pt x="568663" y="406614"/>
                    <a:pt x="570575" y="400353"/>
                  </a:cubicBezTo>
                  <a:cubicBezTo>
                    <a:pt x="568324" y="348608"/>
                    <a:pt x="603953" y="299574"/>
                    <a:pt x="665671" y="305258"/>
                  </a:cubicBezTo>
                  <a:cubicBezTo>
                    <a:pt x="723569" y="308132"/>
                    <a:pt x="758571" y="362571"/>
                    <a:pt x="760767" y="400353"/>
                  </a:cubicBezTo>
                  <a:cubicBezTo>
                    <a:pt x="760310" y="407003"/>
                    <a:pt x="759616" y="415063"/>
                    <a:pt x="758865" y="419373"/>
                  </a:cubicBezTo>
                  <a:cubicBezTo>
                    <a:pt x="769470" y="418335"/>
                    <a:pt x="781085" y="422580"/>
                    <a:pt x="798805" y="419373"/>
                  </a:cubicBezTo>
                  <a:cubicBezTo>
                    <a:pt x="819275" y="419703"/>
                    <a:pt x="831871" y="401711"/>
                    <a:pt x="836843" y="381334"/>
                  </a:cubicBezTo>
                  <a:cubicBezTo>
                    <a:pt x="828077" y="334965"/>
                    <a:pt x="843516" y="310795"/>
                    <a:pt x="836843" y="259612"/>
                  </a:cubicBezTo>
                  <a:cubicBezTo>
                    <a:pt x="835185" y="239584"/>
                    <a:pt x="834148" y="218663"/>
                    <a:pt x="832089" y="198750"/>
                  </a:cubicBezTo>
                  <a:cubicBezTo>
                    <a:pt x="814792" y="135633"/>
                    <a:pt x="815860" y="93241"/>
                    <a:pt x="810217" y="62763"/>
                  </a:cubicBezTo>
                  <a:cubicBezTo>
                    <a:pt x="805402" y="28682"/>
                    <a:pt x="772388" y="894"/>
                    <a:pt x="735091" y="0"/>
                  </a:cubicBezTo>
                  <a:cubicBezTo>
                    <a:pt x="619099" y="3034"/>
                    <a:pt x="485767" y="-8975"/>
                    <a:pt x="393535" y="0"/>
                  </a:cubicBezTo>
                  <a:cubicBezTo>
                    <a:pt x="301303" y="8975"/>
                    <a:pt x="174473" y="-5742"/>
                    <a:pt x="38038" y="0"/>
                  </a:cubicBezTo>
                  <a:cubicBezTo>
                    <a:pt x="17522" y="136"/>
                    <a:pt x="411" y="20238"/>
                    <a:pt x="0" y="38989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54070973">
                    <a:custGeom>
                      <a:avLst/>
                      <a:gdLst>
                        <a:gd name="connsiteX0" fmla="*/ 38038 w 836843"/>
                        <a:gd name="connsiteY0" fmla="*/ 58008 h 419372"/>
                        <a:gd name="connsiteX1" fmla="*/ 57058 w 836843"/>
                        <a:gd name="connsiteY1" fmla="*/ 38989 h 419372"/>
                        <a:gd name="connsiteX2" fmla="*/ 190192 w 836843"/>
                        <a:gd name="connsiteY2" fmla="*/ 38989 h 419372"/>
                        <a:gd name="connsiteX3" fmla="*/ 190192 w 836843"/>
                        <a:gd name="connsiteY3" fmla="*/ 191143 h 419372"/>
                        <a:gd name="connsiteX4" fmla="*/ 38038 w 836843"/>
                        <a:gd name="connsiteY4" fmla="*/ 191143 h 419372"/>
                        <a:gd name="connsiteX5" fmla="*/ 38038 w 836843"/>
                        <a:gd name="connsiteY5" fmla="*/ 58008 h 419372"/>
                        <a:gd name="connsiteX6" fmla="*/ 228230 w 836843"/>
                        <a:gd name="connsiteY6" fmla="*/ 38989 h 419372"/>
                        <a:gd name="connsiteX7" fmla="*/ 380383 w 836843"/>
                        <a:gd name="connsiteY7" fmla="*/ 38989 h 419372"/>
                        <a:gd name="connsiteX8" fmla="*/ 380383 w 836843"/>
                        <a:gd name="connsiteY8" fmla="*/ 191143 h 419372"/>
                        <a:gd name="connsiteX9" fmla="*/ 228230 w 836843"/>
                        <a:gd name="connsiteY9" fmla="*/ 191143 h 419372"/>
                        <a:gd name="connsiteX10" fmla="*/ 228230 w 836843"/>
                        <a:gd name="connsiteY10" fmla="*/ 38989 h 419372"/>
                        <a:gd name="connsiteX11" fmla="*/ 418422 w 836843"/>
                        <a:gd name="connsiteY11" fmla="*/ 38989 h 419372"/>
                        <a:gd name="connsiteX12" fmla="*/ 570575 w 836843"/>
                        <a:gd name="connsiteY12" fmla="*/ 38989 h 419372"/>
                        <a:gd name="connsiteX13" fmla="*/ 570575 w 836843"/>
                        <a:gd name="connsiteY13" fmla="*/ 191143 h 419372"/>
                        <a:gd name="connsiteX14" fmla="*/ 418422 w 836843"/>
                        <a:gd name="connsiteY14" fmla="*/ 191143 h 419372"/>
                        <a:gd name="connsiteX15" fmla="*/ 418422 w 836843"/>
                        <a:gd name="connsiteY15" fmla="*/ 38989 h 419372"/>
                        <a:gd name="connsiteX16" fmla="*/ 608613 w 836843"/>
                        <a:gd name="connsiteY16" fmla="*/ 38989 h 419372"/>
                        <a:gd name="connsiteX17" fmla="*/ 735091 w 836843"/>
                        <a:gd name="connsiteY17" fmla="*/ 38989 h 419372"/>
                        <a:gd name="connsiteX18" fmla="*/ 772178 w 836843"/>
                        <a:gd name="connsiteY18" fmla="*/ 70371 h 419372"/>
                        <a:gd name="connsiteX19" fmla="*/ 794050 w 836843"/>
                        <a:gd name="connsiteY19" fmla="*/ 205407 h 419372"/>
                        <a:gd name="connsiteX20" fmla="*/ 797854 w 836843"/>
                        <a:gd name="connsiteY20" fmla="*/ 248200 h 419372"/>
                        <a:gd name="connsiteX21" fmla="*/ 665671 w 836843"/>
                        <a:gd name="connsiteY21" fmla="*/ 248200 h 419372"/>
                        <a:gd name="connsiteX22" fmla="*/ 608613 w 836843"/>
                        <a:gd name="connsiteY22" fmla="*/ 191143 h 419372"/>
                        <a:gd name="connsiteX23" fmla="*/ 608613 w 836843"/>
                        <a:gd name="connsiteY23" fmla="*/ 38989 h 419372"/>
                        <a:gd name="connsiteX24" fmla="*/ 0 w 836843"/>
                        <a:gd name="connsiteY24" fmla="*/ 38989 h 419372"/>
                        <a:gd name="connsiteX25" fmla="*/ 0 w 836843"/>
                        <a:gd name="connsiteY25" fmla="*/ 381334 h 419372"/>
                        <a:gd name="connsiteX26" fmla="*/ 38038 w 836843"/>
                        <a:gd name="connsiteY26" fmla="*/ 419373 h 419372"/>
                        <a:gd name="connsiteX27" fmla="*/ 39940 w 836843"/>
                        <a:gd name="connsiteY27" fmla="*/ 419373 h 419372"/>
                        <a:gd name="connsiteX28" fmla="*/ 38038 w 836843"/>
                        <a:gd name="connsiteY28" fmla="*/ 400353 h 419372"/>
                        <a:gd name="connsiteX29" fmla="*/ 133134 w 836843"/>
                        <a:gd name="connsiteY29" fmla="*/ 305258 h 419372"/>
                        <a:gd name="connsiteX30" fmla="*/ 228230 w 836843"/>
                        <a:gd name="connsiteY30" fmla="*/ 400353 h 419372"/>
                        <a:gd name="connsiteX31" fmla="*/ 226328 w 836843"/>
                        <a:gd name="connsiteY31" fmla="*/ 419373 h 419372"/>
                        <a:gd name="connsiteX32" fmla="*/ 572477 w 836843"/>
                        <a:gd name="connsiteY32" fmla="*/ 419373 h 419372"/>
                        <a:gd name="connsiteX33" fmla="*/ 570575 w 836843"/>
                        <a:gd name="connsiteY33" fmla="*/ 400353 h 419372"/>
                        <a:gd name="connsiteX34" fmla="*/ 665671 w 836843"/>
                        <a:gd name="connsiteY34" fmla="*/ 305258 h 419372"/>
                        <a:gd name="connsiteX35" fmla="*/ 760767 w 836843"/>
                        <a:gd name="connsiteY35" fmla="*/ 400353 h 419372"/>
                        <a:gd name="connsiteX36" fmla="*/ 758865 w 836843"/>
                        <a:gd name="connsiteY36" fmla="*/ 419373 h 419372"/>
                        <a:gd name="connsiteX37" fmla="*/ 798805 w 836843"/>
                        <a:gd name="connsiteY37" fmla="*/ 419373 h 419372"/>
                        <a:gd name="connsiteX38" fmla="*/ 836843 w 836843"/>
                        <a:gd name="connsiteY38" fmla="*/ 381334 h 419372"/>
                        <a:gd name="connsiteX39" fmla="*/ 836843 w 836843"/>
                        <a:gd name="connsiteY39" fmla="*/ 259612 h 419372"/>
                        <a:gd name="connsiteX40" fmla="*/ 832089 w 836843"/>
                        <a:gd name="connsiteY40" fmla="*/ 198750 h 419372"/>
                        <a:gd name="connsiteX41" fmla="*/ 810217 w 836843"/>
                        <a:gd name="connsiteY41" fmla="*/ 62763 h 419372"/>
                        <a:gd name="connsiteX42" fmla="*/ 735091 w 836843"/>
                        <a:gd name="connsiteY42" fmla="*/ 0 h 419372"/>
                        <a:gd name="connsiteX43" fmla="*/ 38038 w 836843"/>
                        <a:gd name="connsiteY43" fmla="*/ 0 h 419372"/>
                        <a:gd name="connsiteX44" fmla="*/ 0 w 836843"/>
                        <a:gd name="connsiteY44" fmla="*/ 38989 h 419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6843" h="419372">
                          <a:moveTo>
                            <a:pt x="38038" y="58008"/>
                          </a:moveTo>
                          <a:cubicBezTo>
                            <a:pt x="38038" y="47548"/>
                            <a:pt x="46597" y="38989"/>
                            <a:pt x="57058" y="38989"/>
                          </a:cubicBezTo>
                          <a:lnTo>
                            <a:pt x="190192" y="38989"/>
                          </a:lnTo>
                          <a:lnTo>
                            <a:pt x="190192" y="191143"/>
                          </a:lnTo>
                          <a:lnTo>
                            <a:pt x="38038" y="191143"/>
                          </a:lnTo>
                          <a:lnTo>
                            <a:pt x="38038" y="58008"/>
                          </a:lnTo>
                          <a:close/>
                          <a:moveTo>
                            <a:pt x="228230" y="38989"/>
                          </a:moveTo>
                          <a:lnTo>
                            <a:pt x="380383" y="38989"/>
                          </a:lnTo>
                          <a:lnTo>
                            <a:pt x="380383" y="191143"/>
                          </a:lnTo>
                          <a:lnTo>
                            <a:pt x="228230" y="191143"/>
                          </a:lnTo>
                          <a:lnTo>
                            <a:pt x="228230" y="38989"/>
                          </a:lnTo>
                          <a:close/>
                          <a:moveTo>
                            <a:pt x="418422" y="38989"/>
                          </a:moveTo>
                          <a:lnTo>
                            <a:pt x="570575" y="38989"/>
                          </a:lnTo>
                          <a:lnTo>
                            <a:pt x="570575" y="191143"/>
                          </a:lnTo>
                          <a:lnTo>
                            <a:pt x="418422" y="191143"/>
                          </a:lnTo>
                          <a:lnTo>
                            <a:pt x="418422" y="38989"/>
                          </a:lnTo>
                          <a:close/>
                          <a:moveTo>
                            <a:pt x="608613" y="38989"/>
                          </a:moveTo>
                          <a:lnTo>
                            <a:pt x="735091" y="38989"/>
                          </a:lnTo>
                          <a:cubicBezTo>
                            <a:pt x="753159" y="38989"/>
                            <a:pt x="769325" y="52303"/>
                            <a:pt x="772178" y="70371"/>
                          </a:cubicBezTo>
                          <a:lnTo>
                            <a:pt x="794050" y="205407"/>
                          </a:lnTo>
                          <a:cubicBezTo>
                            <a:pt x="795952" y="219671"/>
                            <a:pt x="797854" y="233936"/>
                            <a:pt x="797854" y="248200"/>
                          </a:cubicBezTo>
                          <a:lnTo>
                            <a:pt x="665671" y="248200"/>
                          </a:lnTo>
                          <a:lnTo>
                            <a:pt x="608613" y="191143"/>
                          </a:lnTo>
                          <a:lnTo>
                            <a:pt x="608613" y="38989"/>
                          </a:lnTo>
                          <a:close/>
                          <a:moveTo>
                            <a:pt x="0" y="38989"/>
                          </a:moveTo>
                          <a:lnTo>
                            <a:pt x="0" y="381334"/>
                          </a:lnTo>
                          <a:cubicBezTo>
                            <a:pt x="0" y="402255"/>
                            <a:pt x="17117" y="419373"/>
                            <a:pt x="38038" y="419373"/>
                          </a:cubicBezTo>
                          <a:lnTo>
                            <a:pt x="39940" y="419373"/>
                          </a:lnTo>
                          <a:cubicBezTo>
                            <a:pt x="38989" y="413667"/>
                            <a:pt x="38038" y="407010"/>
                            <a:pt x="38038" y="400353"/>
                          </a:cubicBezTo>
                          <a:cubicBezTo>
                            <a:pt x="38038" y="348051"/>
                            <a:pt x="80831" y="305258"/>
                            <a:pt x="133134" y="305258"/>
                          </a:cubicBezTo>
                          <a:cubicBezTo>
                            <a:pt x="185437" y="305258"/>
                            <a:pt x="228230" y="348051"/>
                            <a:pt x="228230" y="400353"/>
                          </a:cubicBezTo>
                          <a:cubicBezTo>
                            <a:pt x="228230" y="407010"/>
                            <a:pt x="227279" y="413667"/>
                            <a:pt x="226328" y="419373"/>
                          </a:cubicBezTo>
                          <a:lnTo>
                            <a:pt x="572477" y="419373"/>
                          </a:lnTo>
                          <a:cubicBezTo>
                            <a:pt x="571526" y="413667"/>
                            <a:pt x="570575" y="407010"/>
                            <a:pt x="570575" y="400353"/>
                          </a:cubicBezTo>
                          <a:cubicBezTo>
                            <a:pt x="570575" y="348051"/>
                            <a:pt x="613368" y="305258"/>
                            <a:pt x="665671" y="305258"/>
                          </a:cubicBezTo>
                          <a:cubicBezTo>
                            <a:pt x="717974" y="305258"/>
                            <a:pt x="760767" y="348051"/>
                            <a:pt x="760767" y="400353"/>
                          </a:cubicBezTo>
                          <a:cubicBezTo>
                            <a:pt x="760767" y="407010"/>
                            <a:pt x="759816" y="413667"/>
                            <a:pt x="758865" y="419373"/>
                          </a:cubicBezTo>
                          <a:lnTo>
                            <a:pt x="798805" y="419373"/>
                          </a:lnTo>
                          <a:cubicBezTo>
                            <a:pt x="819726" y="419373"/>
                            <a:pt x="836843" y="402255"/>
                            <a:pt x="836843" y="381334"/>
                          </a:cubicBezTo>
                          <a:lnTo>
                            <a:pt x="836843" y="259612"/>
                          </a:lnTo>
                          <a:cubicBezTo>
                            <a:pt x="836843" y="239641"/>
                            <a:pt x="834941" y="218720"/>
                            <a:pt x="832089" y="198750"/>
                          </a:cubicBezTo>
                          <a:lnTo>
                            <a:pt x="810217" y="62763"/>
                          </a:lnTo>
                          <a:cubicBezTo>
                            <a:pt x="803560" y="26627"/>
                            <a:pt x="772178" y="0"/>
                            <a:pt x="735091" y="0"/>
                          </a:cubicBezTo>
                          <a:lnTo>
                            <a:pt x="38038" y="0"/>
                          </a:lnTo>
                          <a:cubicBezTo>
                            <a:pt x="17117" y="951"/>
                            <a:pt x="0" y="18068"/>
                            <a:pt x="0" y="3898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A8103435-A1D9-58B0-5196-471B94D2D3C2}"/>
                </a:ext>
              </a:extLst>
            </p:cNvPr>
            <p:cNvSpPr/>
            <p:nvPr/>
          </p:nvSpPr>
          <p:spPr>
            <a:xfrm>
              <a:off x="6276682" y="2793263"/>
              <a:ext cx="133134" cy="133134"/>
            </a:xfrm>
            <a:custGeom>
              <a:avLst/>
              <a:gdLst>
                <a:gd name="connsiteX0" fmla="*/ 133134 w 133134"/>
                <a:gd name="connsiteY0" fmla="*/ 66567 h 133134"/>
                <a:gd name="connsiteX1" fmla="*/ 66567 w 133134"/>
                <a:gd name="connsiteY1" fmla="*/ 133134 h 133134"/>
                <a:gd name="connsiteX2" fmla="*/ 0 w 133134"/>
                <a:gd name="connsiteY2" fmla="*/ 66567 h 133134"/>
                <a:gd name="connsiteX3" fmla="*/ 66567 w 133134"/>
                <a:gd name="connsiteY3" fmla="*/ 0 h 133134"/>
                <a:gd name="connsiteX4" fmla="*/ 133134 w 133134"/>
                <a:gd name="connsiteY4" fmla="*/ 66567 h 13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34" h="133134" fill="none" extrusionOk="0">
                  <a:moveTo>
                    <a:pt x="133134" y="66567"/>
                  </a:moveTo>
                  <a:cubicBezTo>
                    <a:pt x="130168" y="105520"/>
                    <a:pt x="98078" y="132378"/>
                    <a:pt x="66567" y="133134"/>
                  </a:cubicBezTo>
                  <a:cubicBezTo>
                    <a:pt x="36596" y="129965"/>
                    <a:pt x="-509" y="92458"/>
                    <a:pt x="0" y="66567"/>
                  </a:cubicBezTo>
                  <a:cubicBezTo>
                    <a:pt x="502" y="33881"/>
                    <a:pt x="32786" y="-1141"/>
                    <a:pt x="66567" y="0"/>
                  </a:cubicBezTo>
                  <a:cubicBezTo>
                    <a:pt x="101753" y="3938"/>
                    <a:pt x="134919" y="24705"/>
                    <a:pt x="133134" y="66567"/>
                  </a:cubicBezTo>
                  <a:close/>
                </a:path>
                <a:path w="133134" h="133134" stroke="0" extrusionOk="0">
                  <a:moveTo>
                    <a:pt x="133134" y="66567"/>
                  </a:moveTo>
                  <a:cubicBezTo>
                    <a:pt x="130745" y="107298"/>
                    <a:pt x="109534" y="137357"/>
                    <a:pt x="66567" y="133134"/>
                  </a:cubicBezTo>
                  <a:cubicBezTo>
                    <a:pt x="34228" y="137477"/>
                    <a:pt x="-3086" y="102598"/>
                    <a:pt x="0" y="66567"/>
                  </a:cubicBezTo>
                  <a:cubicBezTo>
                    <a:pt x="8604" y="23035"/>
                    <a:pt x="24375" y="-6969"/>
                    <a:pt x="66567" y="0"/>
                  </a:cubicBezTo>
                  <a:cubicBezTo>
                    <a:pt x="100369" y="4686"/>
                    <a:pt x="128828" y="38439"/>
                    <a:pt x="133134" y="66567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21893695">
                    <a:custGeom>
                      <a:avLst/>
                      <a:gdLst>
                        <a:gd name="connsiteX0" fmla="*/ 133134 w 133134"/>
                        <a:gd name="connsiteY0" fmla="*/ 66567 h 133134"/>
                        <a:gd name="connsiteX1" fmla="*/ 66567 w 133134"/>
                        <a:gd name="connsiteY1" fmla="*/ 133134 h 133134"/>
                        <a:gd name="connsiteX2" fmla="*/ 0 w 133134"/>
                        <a:gd name="connsiteY2" fmla="*/ 66567 h 133134"/>
                        <a:gd name="connsiteX3" fmla="*/ 66567 w 133134"/>
                        <a:gd name="connsiteY3" fmla="*/ 0 h 133134"/>
                        <a:gd name="connsiteX4" fmla="*/ 133134 w 133134"/>
                        <a:gd name="connsiteY4" fmla="*/ 66567 h 1331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3134" h="133134">
                          <a:moveTo>
                            <a:pt x="133134" y="66567"/>
                          </a:moveTo>
                          <a:cubicBezTo>
                            <a:pt x="133134" y="103331"/>
                            <a:pt x="103331" y="133134"/>
                            <a:pt x="66567" y="133134"/>
                          </a:cubicBezTo>
                          <a:cubicBezTo>
                            <a:pt x="29803" y="133134"/>
                            <a:pt x="0" y="103331"/>
                            <a:pt x="0" y="66567"/>
                          </a:cubicBezTo>
                          <a:cubicBezTo>
                            <a:pt x="0" y="29803"/>
                            <a:pt x="29803" y="0"/>
                            <a:pt x="66567" y="0"/>
                          </a:cubicBezTo>
                          <a:cubicBezTo>
                            <a:pt x="103331" y="0"/>
                            <a:pt x="133134" y="29803"/>
                            <a:pt x="133134" y="66567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572E5C2E-64FD-1894-AD9B-1A9A431FCB3D}"/>
                </a:ext>
              </a:extLst>
            </p:cNvPr>
            <p:cNvSpPr/>
            <p:nvPr/>
          </p:nvSpPr>
          <p:spPr>
            <a:xfrm>
              <a:off x="5744145" y="2793263"/>
              <a:ext cx="133134" cy="133134"/>
            </a:xfrm>
            <a:custGeom>
              <a:avLst/>
              <a:gdLst>
                <a:gd name="connsiteX0" fmla="*/ 133134 w 133134"/>
                <a:gd name="connsiteY0" fmla="*/ 66567 h 133134"/>
                <a:gd name="connsiteX1" fmla="*/ 66567 w 133134"/>
                <a:gd name="connsiteY1" fmla="*/ 133134 h 133134"/>
                <a:gd name="connsiteX2" fmla="*/ 0 w 133134"/>
                <a:gd name="connsiteY2" fmla="*/ 66567 h 133134"/>
                <a:gd name="connsiteX3" fmla="*/ 66567 w 133134"/>
                <a:gd name="connsiteY3" fmla="*/ 0 h 133134"/>
                <a:gd name="connsiteX4" fmla="*/ 133134 w 133134"/>
                <a:gd name="connsiteY4" fmla="*/ 66567 h 13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34" h="133134" fill="none" extrusionOk="0">
                  <a:moveTo>
                    <a:pt x="133134" y="66567"/>
                  </a:moveTo>
                  <a:cubicBezTo>
                    <a:pt x="134093" y="100773"/>
                    <a:pt x="95844" y="128735"/>
                    <a:pt x="66567" y="133134"/>
                  </a:cubicBezTo>
                  <a:cubicBezTo>
                    <a:pt x="30523" y="142953"/>
                    <a:pt x="1579" y="97496"/>
                    <a:pt x="0" y="66567"/>
                  </a:cubicBezTo>
                  <a:cubicBezTo>
                    <a:pt x="-1" y="30664"/>
                    <a:pt x="27353" y="-218"/>
                    <a:pt x="66567" y="0"/>
                  </a:cubicBezTo>
                  <a:cubicBezTo>
                    <a:pt x="92823" y="2435"/>
                    <a:pt x="141212" y="26131"/>
                    <a:pt x="133134" y="66567"/>
                  </a:cubicBezTo>
                  <a:close/>
                </a:path>
                <a:path w="133134" h="133134" stroke="0" extrusionOk="0">
                  <a:moveTo>
                    <a:pt x="133134" y="66567"/>
                  </a:moveTo>
                  <a:cubicBezTo>
                    <a:pt x="131283" y="102200"/>
                    <a:pt x="102786" y="138310"/>
                    <a:pt x="66567" y="133134"/>
                  </a:cubicBezTo>
                  <a:cubicBezTo>
                    <a:pt x="23002" y="126054"/>
                    <a:pt x="1510" y="101037"/>
                    <a:pt x="0" y="66567"/>
                  </a:cubicBezTo>
                  <a:cubicBezTo>
                    <a:pt x="-3921" y="28110"/>
                    <a:pt x="26816" y="3906"/>
                    <a:pt x="66567" y="0"/>
                  </a:cubicBezTo>
                  <a:cubicBezTo>
                    <a:pt x="103258" y="-9587"/>
                    <a:pt x="131583" y="31082"/>
                    <a:pt x="133134" y="66567"/>
                  </a:cubicBezTo>
                  <a:close/>
                </a:path>
              </a:pathLst>
            </a:custGeom>
            <a:grpFill/>
            <a:ln w="9426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274032253">
                    <a:custGeom>
                      <a:avLst/>
                      <a:gdLst>
                        <a:gd name="connsiteX0" fmla="*/ 133134 w 133134"/>
                        <a:gd name="connsiteY0" fmla="*/ 66567 h 133134"/>
                        <a:gd name="connsiteX1" fmla="*/ 66567 w 133134"/>
                        <a:gd name="connsiteY1" fmla="*/ 133134 h 133134"/>
                        <a:gd name="connsiteX2" fmla="*/ 0 w 133134"/>
                        <a:gd name="connsiteY2" fmla="*/ 66567 h 133134"/>
                        <a:gd name="connsiteX3" fmla="*/ 66567 w 133134"/>
                        <a:gd name="connsiteY3" fmla="*/ 0 h 133134"/>
                        <a:gd name="connsiteX4" fmla="*/ 133134 w 133134"/>
                        <a:gd name="connsiteY4" fmla="*/ 66567 h 1331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3134" h="133134">
                          <a:moveTo>
                            <a:pt x="133134" y="66567"/>
                          </a:moveTo>
                          <a:cubicBezTo>
                            <a:pt x="133134" y="103331"/>
                            <a:pt x="103331" y="133134"/>
                            <a:pt x="66567" y="133134"/>
                          </a:cubicBezTo>
                          <a:cubicBezTo>
                            <a:pt x="29803" y="133134"/>
                            <a:pt x="0" y="103331"/>
                            <a:pt x="0" y="66567"/>
                          </a:cubicBezTo>
                          <a:cubicBezTo>
                            <a:pt x="0" y="29803"/>
                            <a:pt x="29803" y="0"/>
                            <a:pt x="66567" y="0"/>
                          </a:cubicBezTo>
                          <a:cubicBezTo>
                            <a:pt x="103331" y="0"/>
                            <a:pt x="133134" y="29803"/>
                            <a:pt x="133134" y="66567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79" name="Gráfico 20" descr="Avião com preenchimento sólido">
            <a:extLst>
              <a:ext uri="{FF2B5EF4-FFF2-40B4-BE49-F238E27FC236}">
                <a16:creationId xmlns:a16="http://schemas.microsoft.com/office/drawing/2014/main" id="{958ECFCE-CA4E-6A6C-D8F7-1C0A68BB55C3}"/>
              </a:ext>
            </a:extLst>
          </p:cNvPr>
          <p:cNvSpPr/>
          <p:nvPr/>
        </p:nvSpPr>
        <p:spPr>
          <a:xfrm rot="5400000">
            <a:off x="3773809" y="1964179"/>
            <a:ext cx="646651" cy="760766"/>
          </a:xfrm>
          <a:custGeom>
            <a:avLst/>
            <a:gdLst>
              <a:gd name="connsiteX0" fmla="*/ 646652 w 646651"/>
              <a:gd name="connsiteY0" fmla="*/ 551556 h 760766"/>
              <a:gd name="connsiteX1" fmla="*/ 646652 w 646651"/>
              <a:gd name="connsiteY1" fmla="*/ 465970 h 760766"/>
              <a:gd name="connsiteX2" fmla="*/ 370874 w 646651"/>
              <a:gd name="connsiteY2" fmla="*/ 271023 h 760766"/>
              <a:gd name="connsiteX3" fmla="*/ 370874 w 646651"/>
              <a:gd name="connsiteY3" fmla="*/ 85586 h 760766"/>
              <a:gd name="connsiteX4" fmla="*/ 323326 w 646651"/>
              <a:gd name="connsiteY4" fmla="*/ 0 h 760766"/>
              <a:gd name="connsiteX5" fmla="*/ 275778 w 646651"/>
              <a:gd name="connsiteY5" fmla="*/ 85586 h 760766"/>
              <a:gd name="connsiteX6" fmla="*/ 275778 w 646651"/>
              <a:gd name="connsiteY6" fmla="*/ 271023 h 760766"/>
              <a:gd name="connsiteX7" fmla="*/ 0 w 646651"/>
              <a:gd name="connsiteY7" fmla="*/ 465970 h 760766"/>
              <a:gd name="connsiteX8" fmla="*/ 0 w 646651"/>
              <a:gd name="connsiteY8" fmla="*/ 551556 h 760766"/>
              <a:gd name="connsiteX9" fmla="*/ 275778 w 646651"/>
              <a:gd name="connsiteY9" fmla="*/ 413667 h 760766"/>
              <a:gd name="connsiteX10" fmla="*/ 275778 w 646651"/>
              <a:gd name="connsiteY10" fmla="*/ 620976 h 760766"/>
              <a:gd name="connsiteX11" fmla="*/ 180682 w 646651"/>
              <a:gd name="connsiteY11" fmla="*/ 703709 h 760766"/>
              <a:gd name="connsiteX12" fmla="*/ 180682 w 646651"/>
              <a:gd name="connsiteY12" fmla="*/ 760767 h 760766"/>
              <a:gd name="connsiteX13" fmla="*/ 323326 w 646651"/>
              <a:gd name="connsiteY13" fmla="*/ 703709 h 760766"/>
              <a:gd name="connsiteX14" fmla="*/ 465970 w 646651"/>
              <a:gd name="connsiteY14" fmla="*/ 760767 h 760766"/>
              <a:gd name="connsiteX15" fmla="*/ 465970 w 646651"/>
              <a:gd name="connsiteY15" fmla="*/ 703709 h 760766"/>
              <a:gd name="connsiteX16" fmla="*/ 370874 w 646651"/>
              <a:gd name="connsiteY16" fmla="*/ 620976 h 760766"/>
              <a:gd name="connsiteX17" fmla="*/ 370874 w 646651"/>
              <a:gd name="connsiteY17" fmla="*/ 413667 h 760766"/>
              <a:gd name="connsiteX18" fmla="*/ 646652 w 646651"/>
              <a:gd name="connsiteY18" fmla="*/ 551556 h 760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6651" h="760766" fill="none" extrusionOk="0">
                <a:moveTo>
                  <a:pt x="646652" y="551556"/>
                </a:moveTo>
                <a:cubicBezTo>
                  <a:pt x="646338" y="522047"/>
                  <a:pt x="648988" y="497870"/>
                  <a:pt x="646652" y="465970"/>
                </a:cubicBezTo>
                <a:cubicBezTo>
                  <a:pt x="506773" y="374513"/>
                  <a:pt x="447857" y="279483"/>
                  <a:pt x="370874" y="271023"/>
                </a:cubicBezTo>
                <a:cubicBezTo>
                  <a:pt x="349567" y="217694"/>
                  <a:pt x="383611" y="163004"/>
                  <a:pt x="370874" y="85586"/>
                </a:cubicBezTo>
                <a:cubicBezTo>
                  <a:pt x="368747" y="45988"/>
                  <a:pt x="352870" y="-1405"/>
                  <a:pt x="323326" y="0"/>
                </a:cubicBezTo>
                <a:cubicBezTo>
                  <a:pt x="294290" y="-478"/>
                  <a:pt x="274427" y="44981"/>
                  <a:pt x="275778" y="85586"/>
                </a:cubicBezTo>
                <a:cubicBezTo>
                  <a:pt x="281687" y="159684"/>
                  <a:pt x="253657" y="202879"/>
                  <a:pt x="275778" y="271023"/>
                </a:cubicBezTo>
                <a:cubicBezTo>
                  <a:pt x="198204" y="355098"/>
                  <a:pt x="100227" y="357940"/>
                  <a:pt x="0" y="465970"/>
                </a:cubicBezTo>
                <a:cubicBezTo>
                  <a:pt x="3827" y="496558"/>
                  <a:pt x="-4032" y="513967"/>
                  <a:pt x="0" y="551556"/>
                </a:cubicBezTo>
                <a:cubicBezTo>
                  <a:pt x="116136" y="465441"/>
                  <a:pt x="172441" y="476535"/>
                  <a:pt x="275778" y="413667"/>
                </a:cubicBezTo>
                <a:cubicBezTo>
                  <a:pt x="294282" y="483607"/>
                  <a:pt x="262643" y="520408"/>
                  <a:pt x="275778" y="620976"/>
                </a:cubicBezTo>
                <a:cubicBezTo>
                  <a:pt x="231911" y="661992"/>
                  <a:pt x="213537" y="674020"/>
                  <a:pt x="180682" y="703709"/>
                </a:cubicBezTo>
                <a:cubicBezTo>
                  <a:pt x="184073" y="730956"/>
                  <a:pt x="174009" y="733262"/>
                  <a:pt x="180682" y="760767"/>
                </a:cubicBezTo>
                <a:cubicBezTo>
                  <a:pt x="217502" y="740030"/>
                  <a:pt x="282413" y="722130"/>
                  <a:pt x="323326" y="703709"/>
                </a:cubicBezTo>
                <a:cubicBezTo>
                  <a:pt x="392143" y="712604"/>
                  <a:pt x="401966" y="751577"/>
                  <a:pt x="465970" y="760767"/>
                </a:cubicBezTo>
                <a:cubicBezTo>
                  <a:pt x="464236" y="747100"/>
                  <a:pt x="470182" y="719399"/>
                  <a:pt x="465970" y="703709"/>
                </a:cubicBezTo>
                <a:cubicBezTo>
                  <a:pt x="425222" y="671306"/>
                  <a:pt x="397613" y="643228"/>
                  <a:pt x="370874" y="620976"/>
                </a:cubicBezTo>
                <a:cubicBezTo>
                  <a:pt x="361898" y="546948"/>
                  <a:pt x="387320" y="459468"/>
                  <a:pt x="370874" y="413667"/>
                </a:cubicBezTo>
                <a:cubicBezTo>
                  <a:pt x="452577" y="432745"/>
                  <a:pt x="546680" y="531269"/>
                  <a:pt x="646652" y="551556"/>
                </a:cubicBezTo>
                <a:close/>
              </a:path>
              <a:path w="646651" h="760766" stroke="0" extrusionOk="0">
                <a:moveTo>
                  <a:pt x="646652" y="551556"/>
                </a:moveTo>
                <a:cubicBezTo>
                  <a:pt x="641835" y="522457"/>
                  <a:pt x="653575" y="487998"/>
                  <a:pt x="646652" y="465970"/>
                </a:cubicBezTo>
                <a:cubicBezTo>
                  <a:pt x="539609" y="414696"/>
                  <a:pt x="496680" y="354861"/>
                  <a:pt x="370874" y="271023"/>
                </a:cubicBezTo>
                <a:cubicBezTo>
                  <a:pt x="350181" y="223760"/>
                  <a:pt x="372078" y="167741"/>
                  <a:pt x="370874" y="85586"/>
                </a:cubicBezTo>
                <a:cubicBezTo>
                  <a:pt x="373868" y="45061"/>
                  <a:pt x="354413" y="-826"/>
                  <a:pt x="323326" y="0"/>
                </a:cubicBezTo>
                <a:cubicBezTo>
                  <a:pt x="297878" y="786"/>
                  <a:pt x="268641" y="47578"/>
                  <a:pt x="275778" y="85586"/>
                </a:cubicBezTo>
                <a:cubicBezTo>
                  <a:pt x="277552" y="147682"/>
                  <a:pt x="258258" y="222356"/>
                  <a:pt x="275778" y="271023"/>
                </a:cubicBezTo>
                <a:cubicBezTo>
                  <a:pt x="204873" y="348543"/>
                  <a:pt x="117936" y="351056"/>
                  <a:pt x="0" y="465970"/>
                </a:cubicBezTo>
                <a:cubicBezTo>
                  <a:pt x="5487" y="501235"/>
                  <a:pt x="-414" y="511270"/>
                  <a:pt x="0" y="551556"/>
                </a:cubicBezTo>
                <a:cubicBezTo>
                  <a:pt x="63790" y="516095"/>
                  <a:pt x="173106" y="503274"/>
                  <a:pt x="275778" y="413667"/>
                </a:cubicBezTo>
                <a:cubicBezTo>
                  <a:pt x="280015" y="469486"/>
                  <a:pt x="270579" y="529313"/>
                  <a:pt x="275778" y="620976"/>
                </a:cubicBezTo>
                <a:cubicBezTo>
                  <a:pt x="253828" y="655759"/>
                  <a:pt x="214080" y="670997"/>
                  <a:pt x="180682" y="703709"/>
                </a:cubicBezTo>
                <a:cubicBezTo>
                  <a:pt x="183444" y="720340"/>
                  <a:pt x="174612" y="732818"/>
                  <a:pt x="180682" y="760767"/>
                </a:cubicBezTo>
                <a:cubicBezTo>
                  <a:pt x="234815" y="727081"/>
                  <a:pt x="276983" y="728565"/>
                  <a:pt x="323326" y="703709"/>
                </a:cubicBezTo>
                <a:cubicBezTo>
                  <a:pt x="383234" y="724616"/>
                  <a:pt x="395660" y="738333"/>
                  <a:pt x="465970" y="760767"/>
                </a:cubicBezTo>
                <a:cubicBezTo>
                  <a:pt x="459965" y="733680"/>
                  <a:pt x="472497" y="717497"/>
                  <a:pt x="465970" y="703709"/>
                </a:cubicBezTo>
                <a:cubicBezTo>
                  <a:pt x="409809" y="672388"/>
                  <a:pt x="423623" y="653384"/>
                  <a:pt x="370874" y="620976"/>
                </a:cubicBezTo>
                <a:cubicBezTo>
                  <a:pt x="360671" y="558173"/>
                  <a:pt x="391545" y="456294"/>
                  <a:pt x="370874" y="413667"/>
                </a:cubicBezTo>
                <a:cubicBezTo>
                  <a:pt x="460783" y="446184"/>
                  <a:pt x="537944" y="500053"/>
                  <a:pt x="646652" y="551556"/>
                </a:cubicBezTo>
                <a:close/>
              </a:path>
            </a:pathLst>
          </a:custGeom>
          <a:solidFill>
            <a:srgbClr val="E6DCC0"/>
          </a:solidFill>
          <a:ln w="9426" cap="rnd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541445255">
                  <a:custGeom>
                    <a:avLst/>
                    <a:gdLst>
                      <a:gd name="connsiteX0" fmla="*/ 646652 w 646651"/>
                      <a:gd name="connsiteY0" fmla="*/ 551556 h 760766"/>
                      <a:gd name="connsiteX1" fmla="*/ 646652 w 646651"/>
                      <a:gd name="connsiteY1" fmla="*/ 465970 h 760766"/>
                      <a:gd name="connsiteX2" fmla="*/ 370874 w 646651"/>
                      <a:gd name="connsiteY2" fmla="*/ 271023 h 760766"/>
                      <a:gd name="connsiteX3" fmla="*/ 370874 w 646651"/>
                      <a:gd name="connsiteY3" fmla="*/ 85586 h 760766"/>
                      <a:gd name="connsiteX4" fmla="*/ 323326 w 646651"/>
                      <a:gd name="connsiteY4" fmla="*/ 0 h 760766"/>
                      <a:gd name="connsiteX5" fmla="*/ 275778 w 646651"/>
                      <a:gd name="connsiteY5" fmla="*/ 85586 h 760766"/>
                      <a:gd name="connsiteX6" fmla="*/ 275778 w 646651"/>
                      <a:gd name="connsiteY6" fmla="*/ 271023 h 760766"/>
                      <a:gd name="connsiteX7" fmla="*/ 0 w 646651"/>
                      <a:gd name="connsiteY7" fmla="*/ 465970 h 760766"/>
                      <a:gd name="connsiteX8" fmla="*/ 0 w 646651"/>
                      <a:gd name="connsiteY8" fmla="*/ 551556 h 760766"/>
                      <a:gd name="connsiteX9" fmla="*/ 275778 w 646651"/>
                      <a:gd name="connsiteY9" fmla="*/ 413667 h 760766"/>
                      <a:gd name="connsiteX10" fmla="*/ 275778 w 646651"/>
                      <a:gd name="connsiteY10" fmla="*/ 620976 h 760766"/>
                      <a:gd name="connsiteX11" fmla="*/ 180682 w 646651"/>
                      <a:gd name="connsiteY11" fmla="*/ 703709 h 760766"/>
                      <a:gd name="connsiteX12" fmla="*/ 180682 w 646651"/>
                      <a:gd name="connsiteY12" fmla="*/ 760767 h 760766"/>
                      <a:gd name="connsiteX13" fmla="*/ 323326 w 646651"/>
                      <a:gd name="connsiteY13" fmla="*/ 703709 h 760766"/>
                      <a:gd name="connsiteX14" fmla="*/ 465970 w 646651"/>
                      <a:gd name="connsiteY14" fmla="*/ 760767 h 760766"/>
                      <a:gd name="connsiteX15" fmla="*/ 465970 w 646651"/>
                      <a:gd name="connsiteY15" fmla="*/ 703709 h 760766"/>
                      <a:gd name="connsiteX16" fmla="*/ 370874 w 646651"/>
                      <a:gd name="connsiteY16" fmla="*/ 620976 h 760766"/>
                      <a:gd name="connsiteX17" fmla="*/ 370874 w 646651"/>
                      <a:gd name="connsiteY17" fmla="*/ 413667 h 760766"/>
                      <a:gd name="connsiteX18" fmla="*/ 646652 w 646651"/>
                      <a:gd name="connsiteY18" fmla="*/ 551556 h 76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46651" h="760766">
                        <a:moveTo>
                          <a:pt x="646652" y="551556"/>
                        </a:moveTo>
                        <a:lnTo>
                          <a:pt x="646652" y="465970"/>
                        </a:lnTo>
                        <a:lnTo>
                          <a:pt x="370874" y="271023"/>
                        </a:lnTo>
                        <a:lnTo>
                          <a:pt x="370874" y="85586"/>
                        </a:lnTo>
                        <a:cubicBezTo>
                          <a:pt x="370874" y="48499"/>
                          <a:pt x="351855" y="0"/>
                          <a:pt x="323326" y="0"/>
                        </a:cubicBezTo>
                        <a:cubicBezTo>
                          <a:pt x="295748" y="0"/>
                          <a:pt x="275778" y="48499"/>
                          <a:pt x="275778" y="85586"/>
                        </a:cubicBezTo>
                        <a:lnTo>
                          <a:pt x="275778" y="271023"/>
                        </a:lnTo>
                        <a:lnTo>
                          <a:pt x="0" y="465970"/>
                        </a:lnTo>
                        <a:lnTo>
                          <a:pt x="0" y="551556"/>
                        </a:lnTo>
                        <a:lnTo>
                          <a:pt x="275778" y="413667"/>
                        </a:lnTo>
                        <a:lnTo>
                          <a:pt x="275778" y="620976"/>
                        </a:lnTo>
                        <a:lnTo>
                          <a:pt x="180682" y="703709"/>
                        </a:lnTo>
                        <a:lnTo>
                          <a:pt x="180682" y="760767"/>
                        </a:lnTo>
                        <a:lnTo>
                          <a:pt x="323326" y="703709"/>
                        </a:lnTo>
                        <a:lnTo>
                          <a:pt x="465970" y="760767"/>
                        </a:lnTo>
                        <a:lnTo>
                          <a:pt x="465970" y="703709"/>
                        </a:lnTo>
                        <a:lnTo>
                          <a:pt x="370874" y="620976"/>
                        </a:lnTo>
                        <a:lnTo>
                          <a:pt x="370874" y="413667"/>
                        </a:lnTo>
                        <a:lnTo>
                          <a:pt x="646652" y="551556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BE7D772-1F34-758C-8EDA-941DACEE4A95}"/>
              </a:ext>
            </a:extLst>
          </p:cNvPr>
          <p:cNvGrpSpPr/>
          <p:nvPr/>
        </p:nvGrpSpPr>
        <p:grpSpPr>
          <a:xfrm>
            <a:off x="9914484" y="2030129"/>
            <a:ext cx="876300" cy="600075"/>
            <a:chOff x="8706579" y="4103005"/>
            <a:chExt cx="876300" cy="600075"/>
          </a:xfrm>
          <a:solidFill>
            <a:srgbClr val="E6DCC0"/>
          </a:solidFill>
        </p:grpSpPr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7FE37E40-DA15-6271-8255-8C17EBB5FA4C}"/>
                </a:ext>
              </a:extLst>
            </p:cNvPr>
            <p:cNvSpPr/>
            <p:nvPr/>
          </p:nvSpPr>
          <p:spPr>
            <a:xfrm>
              <a:off x="8849454" y="4588780"/>
              <a:ext cx="114300" cy="11430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 fill="none" extrusionOk="0">
                  <a:moveTo>
                    <a:pt x="114300" y="57150"/>
                  </a:moveTo>
                  <a:cubicBezTo>
                    <a:pt x="109254" y="85034"/>
                    <a:pt x="86540" y="116386"/>
                    <a:pt x="57150" y="114300"/>
                  </a:cubicBezTo>
                  <a:cubicBezTo>
                    <a:pt x="29446" y="113056"/>
                    <a:pt x="-4896" y="82289"/>
                    <a:pt x="0" y="57150"/>
                  </a:cubicBezTo>
                  <a:cubicBezTo>
                    <a:pt x="543" y="23769"/>
                    <a:pt x="29313" y="-378"/>
                    <a:pt x="57150" y="0"/>
                  </a:cubicBezTo>
                  <a:cubicBezTo>
                    <a:pt x="92331" y="-3891"/>
                    <a:pt x="114490" y="24644"/>
                    <a:pt x="114300" y="57150"/>
                  </a:cubicBezTo>
                  <a:close/>
                </a:path>
                <a:path w="114300" h="114300" stroke="0" extrusionOk="0">
                  <a:moveTo>
                    <a:pt x="114300" y="57150"/>
                  </a:moveTo>
                  <a:cubicBezTo>
                    <a:pt x="122369" y="87284"/>
                    <a:pt x="87711" y="111742"/>
                    <a:pt x="57150" y="114300"/>
                  </a:cubicBezTo>
                  <a:cubicBezTo>
                    <a:pt x="24656" y="115385"/>
                    <a:pt x="-5518" y="90809"/>
                    <a:pt x="0" y="57150"/>
                  </a:cubicBezTo>
                  <a:cubicBezTo>
                    <a:pt x="-378" y="29182"/>
                    <a:pt x="28970" y="-337"/>
                    <a:pt x="57150" y="0"/>
                  </a:cubicBezTo>
                  <a:cubicBezTo>
                    <a:pt x="79486" y="-20"/>
                    <a:pt x="116661" y="30671"/>
                    <a:pt x="114300" y="57150"/>
                  </a:cubicBezTo>
                  <a:close/>
                </a:path>
              </a:pathLst>
            </a:custGeom>
            <a:grpFill/>
            <a:ln w="9525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112669336">
                    <a:custGeom>
                      <a:avLst/>
                      <a:gdLst>
                        <a:gd name="connsiteX0" fmla="*/ 114300 w 114300"/>
                        <a:gd name="connsiteY0" fmla="*/ 57150 h 114300"/>
                        <a:gd name="connsiteX1" fmla="*/ 57150 w 114300"/>
                        <a:gd name="connsiteY1" fmla="*/ 114300 h 114300"/>
                        <a:gd name="connsiteX2" fmla="*/ 0 w 114300"/>
                        <a:gd name="connsiteY2" fmla="*/ 57150 h 114300"/>
                        <a:gd name="connsiteX3" fmla="*/ 57150 w 114300"/>
                        <a:gd name="connsiteY3" fmla="*/ 0 h 114300"/>
                        <a:gd name="connsiteX4" fmla="*/ 114300 w 114300"/>
                        <a:gd name="connsiteY4" fmla="*/ 57150 h 114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4300" h="114300">
                          <a:moveTo>
                            <a:pt x="114300" y="57150"/>
                          </a:moveTo>
                          <a:cubicBezTo>
                            <a:pt x="114300" y="88713"/>
                            <a:pt x="88713" y="114300"/>
                            <a:pt x="57150" y="114300"/>
                          </a:cubicBezTo>
                          <a:cubicBezTo>
                            <a:pt x="25587" y="114300"/>
                            <a:pt x="0" y="88713"/>
                            <a:pt x="0" y="57150"/>
                          </a:cubicBezTo>
                          <a:cubicBezTo>
                            <a:pt x="0" y="25587"/>
                            <a:pt x="25587" y="0"/>
                            <a:pt x="57150" y="0"/>
                          </a:cubicBezTo>
                          <a:cubicBezTo>
                            <a:pt x="88713" y="0"/>
                            <a:pt x="114300" y="25587"/>
                            <a:pt x="114300" y="5715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DB6BC248-77F5-D57B-BA71-6280F49F2271}"/>
                </a:ext>
              </a:extLst>
            </p:cNvPr>
            <p:cNvSpPr/>
            <p:nvPr/>
          </p:nvSpPr>
          <p:spPr>
            <a:xfrm>
              <a:off x="8706579" y="4283980"/>
              <a:ext cx="876300" cy="361950"/>
            </a:xfrm>
            <a:custGeom>
              <a:avLst/>
              <a:gdLst>
                <a:gd name="connsiteX0" fmla="*/ 857250 w 876300"/>
                <a:gd name="connsiteY0" fmla="*/ 304800 h 361950"/>
                <a:gd name="connsiteX1" fmla="*/ 857250 w 876300"/>
                <a:gd name="connsiteY1" fmla="*/ 200977 h 361950"/>
                <a:gd name="connsiteX2" fmla="*/ 846773 w 876300"/>
                <a:gd name="connsiteY2" fmla="*/ 162877 h 361950"/>
                <a:gd name="connsiteX3" fmla="*/ 774383 w 876300"/>
                <a:gd name="connsiteY3" fmla="*/ 38100 h 361950"/>
                <a:gd name="connsiteX4" fmla="*/ 708660 w 876300"/>
                <a:gd name="connsiteY4" fmla="*/ 0 h 361950"/>
                <a:gd name="connsiteX5" fmla="*/ 123825 w 876300"/>
                <a:gd name="connsiteY5" fmla="*/ 0 h 361950"/>
                <a:gd name="connsiteX6" fmla="*/ 60960 w 876300"/>
                <a:gd name="connsiteY6" fmla="*/ 44768 h 361950"/>
                <a:gd name="connsiteX7" fmla="*/ 60008 w 876300"/>
                <a:gd name="connsiteY7" fmla="*/ 46673 h 361950"/>
                <a:gd name="connsiteX8" fmla="*/ 21908 w 876300"/>
                <a:gd name="connsiteY8" fmla="*/ 236220 h 361950"/>
                <a:gd name="connsiteX9" fmla="*/ 19050 w 876300"/>
                <a:gd name="connsiteY9" fmla="*/ 304800 h 361950"/>
                <a:gd name="connsiteX10" fmla="*/ 0 w 876300"/>
                <a:gd name="connsiteY10" fmla="*/ 323850 h 361950"/>
                <a:gd name="connsiteX11" fmla="*/ 0 w 876300"/>
                <a:gd name="connsiteY11" fmla="*/ 342900 h 361950"/>
                <a:gd name="connsiteX12" fmla="*/ 19050 w 876300"/>
                <a:gd name="connsiteY12" fmla="*/ 361950 h 361950"/>
                <a:gd name="connsiteX13" fmla="*/ 114300 w 876300"/>
                <a:gd name="connsiteY13" fmla="*/ 361950 h 361950"/>
                <a:gd name="connsiteX14" fmla="*/ 114300 w 876300"/>
                <a:gd name="connsiteY14" fmla="*/ 361950 h 361950"/>
                <a:gd name="connsiteX15" fmla="*/ 202883 w 876300"/>
                <a:gd name="connsiteY15" fmla="*/ 279083 h 361950"/>
                <a:gd name="connsiteX16" fmla="*/ 285750 w 876300"/>
                <a:gd name="connsiteY16" fmla="*/ 361950 h 361950"/>
                <a:gd name="connsiteX17" fmla="*/ 285750 w 876300"/>
                <a:gd name="connsiteY17" fmla="*/ 361950 h 361950"/>
                <a:gd name="connsiteX18" fmla="*/ 581025 w 876300"/>
                <a:gd name="connsiteY18" fmla="*/ 361950 h 361950"/>
                <a:gd name="connsiteX19" fmla="*/ 581025 w 876300"/>
                <a:gd name="connsiteY19" fmla="*/ 361950 h 361950"/>
                <a:gd name="connsiteX20" fmla="*/ 669608 w 876300"/>
                <a:gd name="connsiteY20" fmla="*/ 279083 h 361950"/>
                <a:gd name="connsiteX21" fmla="*/ 752475 w 876300"/>
                <a:gd name="connsiteY21" fmla="*/ 361950 h 361950"/>
                <a:gd name="connsiteX22" fmla="*/ 752475 w 876300"/>
                <a:gd name="connsiteY22" fmla="*/ 361950 h 361950"/>
                <a:gd name="connsiteX23" fmla="*/ 857250 w 876300"/>
                <a:gd name="connsiteY23" fmla="*/ 361950 h 361950"/>
                <a:gd name="connsiteX24" fmla="*/ 876300 w 876300"/>
                <a:gd name="connsiteY24" fmla="*/ 342900 h 361950"/>
                <a:gd name="connsiteX25" fmla="*/ 876300 w 876300"/>
                <a:gd name="connsiteY25" fmla="*/ 323850 h 361950"/>
                <a:gd name="connsiteX26" fmla="*/ 857250 w 876300"/>
                <a:gd name="connsiteY26" fmla="*/ 304800 h 361950"/>
                <a:gd name="connsiteX27" fmla="*/ 857250 w 876300"/>
                <a:gd name="connsiteY27" fmla="*/ 304800 h 361950"/>
                <a:gd name="connsiteX28" fmla="*/ 323850 w 876300"/>
                <a:gd name="connsiteY28" fmla="*/ 123825 h 361950"/>
                <a:gd name="connsiteX29" fmla="*/ 314325 w 876300"/>
                <a:gd name="connsiteY29" fmla="*/ 133350 h 361950"/>
                <a:gd name="connsiteX30" fmla="*/ 140018 w 876300"/>
                <a:gd name="connsiteY30" fmla="*/ 133350 h 361950"/>
                <a:gd name="connsiteX31" fmla="*/ 130493 w 876300"/>
                <a:gd name="connsiteY31" fmla="*/ 123825 h 361950"/>
                <a:gd name="connsiteX32" fmla="*/ 130493 w 876300"/>
                <a:gd name="connsiteY32" fmla="*/ 121920 h 361950"/>
                <a:gd name="connsiteX33" fmla="*/ 137160 w 876300"/>
                <a:gd name="connsiteY33" fmla="*/ 88582 h 361950"/>
                <a:gd name="connsiteX34" fmla="*/ 164783 w 876300"/>
                <a:gd name="connsiteY34" fmla="*/ 66675 h 361950"/>
                <a:gd name="connsiteX35" fmla="*/ 314325 w 876300"/>
                <a:gd name="connsiteY35" fmla="*/ 66675 h 361950"/>
                <a:gd name="connsiteX36" fmla="*/ 323850 w 876300"/>
                <a:gd name="connsiteY36" fmla="*/ 76200 h 361950"/>
                <a:gd name="connsiteX37" fmla="*/ 323850 w 876300"/>
                <a:gd name="connsiteY37" fmla="*/ 123825 h 361950"/>
                <a:gd name="connsiteX38" fmla="*/ 561975 w 876300"/>
                <a:gd name="connsiteY38" fmla="*/ 123825 h 361950"/>
                <a:gd name="connsiteX39" fmla="*/ 552450 w 876300"/>
                <a:gd name="connsiteY39" fmla="*/ 133350 h 361950"/>
                <a:gd name="connsiteX40" fmla="*/ 371475 w 876300"/>
                <a:gd name="connsiteY40" fmla="*/ 133350 h 361950"/>
                <a:gd name="connsiteX41" fmla="*/ 361950 w 876300"/>
                <a:gd name="connsiteY41" fmla="*/ 123825 h 361950"/>
                <a:gd name="connsiteX42" fmla="*/ 361950 w 876300"/>
                <a:gd name="connsiteY42" fmla="*/ 76200 h 361950"/>
                <a:gd name="connsiteX43" fmla="*/ 371475 w 876300"/>
                <a:gd name="connsiteY43" fmla="*/ 66675 h 361950"/>
                <a:gd name="connsiteX44" fmla="*/ 552450 w 876300"/>
                <a:gd name="connsiteY44" fmla="*/ 66675 h 361950"/>
                <a:gd name="connsiteX45" fmla="*/ 561975 w 876300"/>
                <a:gd name="connsiteY45" fmla="*/ 76200 h 361950"/>
                <a:gd name="connsiteX46" fmla="*/ 561975 w 876300"/>
                <a:gd name="connsiteY46" fmla="*/ 123825 h 361950"/>
                <a:gd name="connsiteX47" fmla="*/ 759143 w 876300"/>
                <a:gd name="connsiteY47" fmla="*/ 133350 h 361950"/>
                <a:gd name="connsiteX48" fmla="*/ 609600 w 876300"/>
                <a:gd name="connsiteY48" fmla="*/ 133350 h 361950"/>
                <a:gd name="connsiteX49" fmla="*/ 600075 w 876300"/>
                <a:gd name="connsiteY49" fmla="*/ 123825 h 361950"/>
                <a:gd name="connsiteX50" fmla="*/ 600075 w 876300"/>
                <a:gd name="connsiteY50" fmla="*/ 76200 h 361950"/>
                <a:gd name="connsiteX51" fmla="*/ 609600 w 876300"/>
                <a:gd name="connsiteY51" fmla="*/ 66675 h 361950"/>
                <a:gd name="connsiteX52" fmla="*/ 720090 w 876300"/>
                <a:gd name="connsiteY52" fmla="*/ 66675 h 361950"/>
                <a:gd name="connsiteX53" fmla="*/ 744855 w 876300"/>
                <a:gd name="connsiteY53" fmla="*/ 80963 h 361950"/>
                <a:gd name="connsiteX54" fmla="*/ 766763 w 876300"/>
                <a:gd name="connsiteY54" fmla="*/ 119063 h 361950"/>
                <a:gd name="connsiteX55" fmla="*/ 762953 w 876300"/>
                <a:gd name="connsiteY55" fmla="*/ 132398 h 361950"/>
                <a:gd name="connsiteX56" fmla="*/ 759143 w 876300"/>
                <a:gd name="connsiteY56" fmla="*/ 1333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76300" h="361950" fill="none" extrusionOk="0">
                  <a:moveTo>
                    <a:pt x="857250" y="304800"/>
                  </a:moveTo>
                  <a:cubicBezTo>
                    <a:pt x="848382" y="270329"/>
                    <a:pt x="868707" y="249586"/>
                    <a:pt x="857250" y="200977"/>
                  </a:cubicBezTo>
                  <a:cubicBezTo>
                    <a:pt x="857884" y="190227"/>
                    <a:pt x="851412" y="176849"/>
                    <a:pt x="846773" y="162877"/>
                  </a:cubicBezTo>
                  <a:cubicBezTo>
                    <a:pt x="813871" y="131881"/>
                    <a:pt x="804514" y="76902"/>
                    <a:pt x="774383" y="38100"/>
                  </a:cubicBezTo>
                  <a:cubicBezTo>
                    <a:pt x="762061" y="14218"/>
                    <a:pt x="739497" y="-4909"/>
                    <a:pt x="708660" y="0"/>
                  </a:cubicBezTo>
                  <a:cubicBezTo>
                    <a:pt x="487020" y="34930"/>
                    <a:pt x="274667" y="-52808"/>
                    <a:pt x="123825" y="0"/>
                  </a:cubicBezTo>
                  <a:cubicBezTo>
                    <a:pt x="89032" y="3026"/>
                    <a:pt x="76048" y="20446"/>
                    <a:pt x="60960" y="44768"/>
                  </a:cubicBezTo>
                  <a:cubicBezTo>
                    <a:pt x="60931" y="45247"/>
                    <a:pt x="60138" y="46096"/>
                    <a:pt x="60008" y="46673"/>
                  </a:cubicBezTo>
                  <a:cubicBezTo>
                    <a:pt x="39685" y="95620"/>
                    <a:pt x="41126" y="163949"/>
                    <a:pt x="21908" y="236220"/>
                  </a:cubicBezTo>
                  <a:cubicBezTo>
                    <a:pt x="22736" y="266944"/>
                    <a:pt x="15386" y="287622"/>
                    <a:pt x="19050" y="304800"/>
                  </a:cubicBezTo>
                  <a:cubicBezTo>
                    <a:pt x="7575" y="306031"/>
                    <a:pt x="-2395" y="313421"/>
                    <a:pt x="0" y="323850"/>
                  </a:cubicBezTo>
                  <a:cubicBezTo>
                    <a:pt x="385" y="331019"/>
                    <a:pt x="-817" y="336208"/>
                    <a:pt x="0" y="342900"/>
                  </a:cubicBezTo>
                  <a:cubicBezTo>
                    <a:pt x="-1132" y="355241"/>
                    <a:pt x="7560" y="362255"/>
                    <a:pt x="19050" y="361950"/>
                  </a:cubicBezTo>
                  <a:cubicBezTo>
                    <a:pt x="53233" y="356694"/>
                    <a:pt x="77665" y="366910"/>
                    <a:pt x="114300" y="361950"/>
                  </a:cubicBezTo>
                  <a:lnTo>
                    <a:pt x="114300" y="361950"/>
                  </a:lnTo>
                  <a:cubicBezTo>
                    <a:pt x="121458" y="307112"/>
                    <a:pt x="152954" y="278039"/>
                    <a:pt x="202883" y="279083"/>
                  </a:cubicBezTo>
                  <a:cubicBezTo>
                    <a:pt x="249638" y="277681"/>
                    <a:pt x="274371" y="312290"/>
                    <a:pt x="285750" y="361950"/>
                  </a:cubicBezTo>
                  <a:lnTo>
                    <a:pt x="285750" y="361950"/>
                  </a:lnTo>
                  <a:cubicBezTo>
                    <a:pt x="416242" y="342828"/>
                    <a:pt x="450795" y="380728"/>
                    <a:pt x="581025" y="361950"/>
                  </a:cubicBezTo>
                  <a:lnTo>
                    <a:pt x="581025" y="361950"/>
                  </a:lnTo>
                  <a:cubicBezTo>
                    <a:pt x="579969" y="303311"/>
                    <a:pt x="620912" y="276723"/>
                    <a:pt x="669608" y="279083"/>
                  </a:cubicBezTo>
                  <a:cubicBezTo>
                    <a:pt x="718527" y="276931"/>
                    <a:pt x="763361" y="311830"/>
                    <a:pt x="752475" y="361950"/>
                  </a:cubicBezTo>
                  <a:lnTo>
                    <a:pt x="752475" y="361950"/>
                  </a:lnTo>
                  <a:cubicBezTo>
                    <a:pt x="796283" y="350305"/>
                    <a:pt x="831481" y="368860"/>
                    <a:pt x="857250" y="361950"/>
                  </a:cubicBezTo>
                  <a:cubicBezTo>
                    <a:pt x="867528" y="360382"/>
                    <a:pt x="873958" y="353162"/>
                    <a:pt x="876300" y="342900"/>
                  </a:cubicBezTo>
                  <a:cubicBezTo>
                    <a:pt x="875896" y="337570"/>
                    <a:pt x="876426" y="330738"/>
                    <a:pt x="876300" y="323850"/>
                  </a:cubicBezTo>
                  <a:cubicBezTo>
                    <a:pt x="876568" y="312880"/>
                    <a:pt x="868194" y="303136"/>
                    <a:pt x="857250" y="304800"/>
                  </a:cubicBezTo>
                  <a:lnTo>
                    <a:pt x="857250" y="304800"/>
                  </a:lnTo>
                  <a:close/>
                  <a:moveTo>
                    <a:pt x="323850" y="123825"/>
                  </a:moveTo>
                  <a:cubicBezTo>
                    <a:pt x="323760" y="130552"/>
                    <a:pt x="320115" y="132715"/>
                    <a:pt x="314325" y="133350"/>
                  </a:cubicBezTo>
                  <a:cubicBezTo>
                    <a:pt x="231269" y="151806"/>
                    <a:pt x="200637" y="121856"/>
                    <a:pt x="140018" y="133350"/>
                  </a:cubicBezTo>
                  <a:cubicBezTo>
                    <a:pt x="133291" y="133180"/>
                    <a:pt x="130272" y="128758"/>
                    <a:pt x="130493" y="123825"/>
                  </a:cubicBezTo>
                  <a:cubicBezTo>
                    <a:pt x="130443" y="123198"/>
                    <a:pt x="130671" y="122632"/>
                    <a:pt x="130493" y="121920"/>
                  </a:cubicBezTo>
                  <a:cubicBezTo>
                    <a:pt x="131736" y="109435"/>
                    <a:pt x="132659" y="99719"/>
                    <a:pt x="137160" y="88582"/>
                  </a:cubicBezTo>
                  <a:cubicBezTo>
                    <a:pt x="138348" y="77934"/>
                    <a:pt x="152842" y="65509"/>
                    <a:pt x="164783" y="66675"/>
                  </a:cubicBezTo>
                  <a:cubicBezTo>
                    <a:pt x="224942" y="51610"/>
                    <a:pt x="265408" y="72306"/>
                    <a:pt x="314325" y="66675"/>
                  </a:cubicBezTo>
                  <a:cubicBezTo>
                    <a:pt x="319978" y="66529"/>
                    <a:pt x="322680" y="71516"/>
                    <a:pt x="323850" y="76200"/>
                  </a:cubicBezTo>
                  <a:cubicBezTo>
                    <a:pt x="328947" y="89684"/>
                    <a:pt x="319735" y="101664"/>
                    <a:pt x="323850" y="123825"/>
                  </a:cubicBezTo>
                  <a:close/>
                  <a:moveTo>
                    <a:pt x="561975" y="123825"/>
                  </a:moveTo>
                  <a:cubicBezTo>
                    <a:pt x="562010" y="129669"/>
                    <a:pt x="557123" y="133013"/>
                    <a:pt x="552450" y="133350"/>
                  </a:cubicBezTo>
                  <a:cubicBezTo>
                    <a:pt x="489639" y="152060"/>
                    <a:pt x="425634" y="123356"/>
                    <a:pt x="371475" y="133350"/>
                  </a:cubicBezTo>
                  <a:cubicBezTo>
                    <a:pt x="365972" y="133757"/>
                    <a:pt x="361607" y="128319"/>
                    <a:pt x="361950" y="123825"/>
                  </a:cubicBezTo>
                  <a:cubicBezTo>
                    <a:pt x="358500" y="112678"/>
                    <a:pt x="365128" y="90892"/>
                    <a:pt x="361950" y="76200"/>
                  </a:cubicBezTo>
                  <a:cubicBezTo>
                    <a:pt x="361557" y="70197"/>
                    <a:pt x="365954" y="67291"/>
                    <a:pt x="371475" y="66675"/>
                  </a:cubicBezTo>
                  <a:cubicBezTo>
                    <a:pt x="416735" y="53087"/>
                    <a:pt x="489228" y="68111"/>
                    <a:pt x="552450" y="66675"/>
                  </a:cubicBezTo>
                  <a:cubicBezTo>
                    <a:pt x="558219" y="66254"/>
                    <a:pt x="561718" y="70108"/>
                    <a:pt x="561975" y="76200"/>
                  </a:cubicBezTo>
                  <a:cubicBezTo>
                    <a:pt x="563249" y="95440"/>
                    <a:pt x="556550" y="100106"/>
                    <a:pt x="561975" y="123825"/>
                  </a:cubicBezTo>
                  <a:close/>
                  <a:moveTo>
                    <a:pt x="759143" y="133350"/>
                  </a:moveTo>
                  <a:cubicBezTo>
                    <a:pt x="685750" y="147505"/>
                    <a:pt x="682817" y="121553"/>
                    <a:pt x="609600" y="133350"/>
                  </a:cubicBezTo>
                  <a:cubicBezTo>
                    <a:pt x="603431" y="133446"/>
                    <a:pt x="599247" y="129642"/>
                    <a:pt x="600075" y="123825"/>
                  </a:cubicBezTo>
                  <a:cubicBezTo>
                    <a:pt x="596184" y="109188"/>
                    <a:pt x="603181" y="94209"/>
                    <a:pt x="600075" y="76200"/>
                  </a:cubicBezTo>
                  <a:cubicBezTo>
                    <a:pt x="599887" y="70340"/>
                    <a:pt x="604627" y="67155"/>
                    <a:pt x="609600" y="66675"/>
                  </a:cubicBezTo>
                  <a:cubicBezTo>
                    <a:pt x="643131" y="57018"/>
                    <a:pt x="686968" y="79768"/>
                    <a:pt x="720090" y="66675"/>
                  </a:cubicBezTo>
                  <a:cubicBezTo>
                    <a:pt x="730511" y="67462"/>
                    <a:pt x="740372" y="73127"/>
                    <a:pt x="744855" y="80963"/>
                  </a:cubicBezTo>
                  <a:cubicBezTo>
                    <a:pt x="758422" y="97690"/>
                    <a:pt x="754466" y="105048"/>
                    <a:pt x="766763" y="119063"/>
                  </a:cubicBezTo>
                  <a:cubicBezTo>
                    <a:pt x="769766" y="123157"/>
                    <a:pt x="766527" y="129462"/>
                    <a:pt x="762953" y="132398"/>
                  </a:cubicBezTo>
                  <a:cubicBezTo>
                    <a:pt x="762050" y="133326"/>
                    <a:pt x="761068" y="133225"/>
                    <a:pt x="759143" y="133350"/>
                  </a:cubicBezTo>
                  <a:close/>
                </a:path>
                <a:path w="876300" h="361950" stroke="0" extrusionOk="0">
                  <a:moveTo>
                    <a:pt x="857250" y="304800"/>
                  </a:moveTo>
                  <a:cubicBezTo>
                    <a:pt x="852921" y="259921"/>
                    <a:pt x="859265" y="249894"/>
                    <a:pt x="857250" y="200977"/>
                  </a:cubicBezTo>
                  <a:cubicBezTo>
                    <a:pt x="857635" y="190093"/>
                    <a:pt x="849821" y="175247"/>
                    <a:pt x="846773" y="162877"/>
                  </a:cubicBezTo>
                  <a:cubicBezTo>
                    <a:pt x="826708" y="139255"/>
                    <a:pt x="803613" y="75000"/>
                    <a:pt x="774383" y="38100"/>
                  </a:cubicBezTo>
                  <a:cubicBezTo>
                    <a:pt x="758123" y="12989"/>
                    <a:pt x="734980" y="1319"/>
                    <a:pt x="708660" y="0"/>
                  </a:cubicBezTo>
                  <a:cubicBezTo>
                    <a:pt x="574004" y="42839"/>
                    <a:pt x="268341" y="-51159"/>
                    <a:pt x="123825" y="0"/>
                  </a:cubicBezTo>
                  <a:cubicBezTo>
                    <a:pt x="101424" y="-324"/>
                    <a:pt x="65896" y="17664"/>
                    <a:pt x="60960" y="44768"/>
                  </a:cubicBezTo>
                  <a:cubicBezTo>
                    <a:pt x="60573" y="45749"/>
                    <a:pt x="60176" y="46149"/>
                    <a:pt x="60008" y="46673"/>
                  </a:cubicBezTo>
                  <a:cubicBezTo>
                    <a:pt x="46059" y="104229"/>
                    <a:pt x="21908" y="178930"/>
                    <a:pt x="21908" y="236220"/>
                  </a:cubicBezTo>
                  <a:cubicBezTo>
                    <a:pt x="21310" y="253872"/>
                    <a:pt x="13228" y="272468"/>
                    <a:pt x="19050" y="304800"/>
                  </a:cubicBezTo>
                  <a:cubicBezTo>
                    <a:pt x="9099" y="304454"/>
                    <a:pt x="255" y="311591"/>
                    <a:pt x="0" y="323850"/>
                  </a:cubicBezTo>
                  <a:cubicBezTo>
                    <a:pt x="1517" y="330864"/>
                    <a:pt x="-310" y="333906"/>
                    <a:pt x="0" y="342900"/>
                  </a:cubicBezTo>
                  <a:cubicBezTo>
                    <a:pt x="-619" y="351736"/>
                    <a:pt x="8377" y="364360"/>
                    <a:pt x="19050" y="361950"/>
                  </a:cubicBezTo>
                  <a:cubicBezTo>
                    <a:pt x="45364" y="355544"/>
                    <a:pt x="84559" y="365722"/>
                    <a:pt x="114300" y="361950"/>
                  </a:cubicBezTo>
                  <a:lnTo>
                    <a:pt x="114300" y="361950"/>
                  </a:lnTo>
                  <a:cubicBezTo>
                    <a:pt x="111187" y="313354"/>
                    <a:pt x="154773" y="271233"/>
                    <a:pt x="202883" y="279083"/>
                  </a:cubicBezTo>
                  <a:cubicBezTo>
                    <a:pt x="243504" y="275111"/>
                    <a:pt x="281400" y="307502"/>
                    <a:pt x="285750" y="361950"/>
                  </a:cubicBezTo>
                  <a:lnTo>
                    <a:pt x="285750" y="361950"/>
                  </a:lnTo>
                  <a:cubicBezTo>
                    <a:pt x="403253" y="337113"/>
                    <a:pt x="496997" y="381733"/>
                    <a:pt x="581025" y="361950"/>
                  </a:cubicBezTo>
                  <a:lnTo>
                    <a:pt x="581025" y="361950"/>
                  </a:lnTo>
                  <a:cubicBezTo>
                    <a:pt x="584983" y="319591"/>
                    <a:pt x="620760" y="265997"/>
                    <a:pt x="669608" y="279083"/>
                  </a:cubicBezTo>
                  <a:cubicBezTo>
                    <a:pt x="706352" y="280094"/>
                    <a:pt x="755246" y="322988"/>
                    <a:pt x="752475" y="361950"/>
                  </a:cubicBezTo>
                  <a:lnTo>
                    <a:pt x="752475" y="361950"/>
                  </a:lnTo>
                  <a:cubicBezTo>
                    <a:pt x="800408" y="361264"/>
                    <a:pt x="812301" y="368337"/>
                    <a:pt x="857250" y="361950"/>
                  </a:cubicBezTo>
                  <a:cubicBezTo>
                    <a:pt x="869609" y="363613"/>
                    <a:pt x="878416" y="355260"/>
                    <a:pt x="876300" y="342900"/>
                  </a:cubicBezTo>
                  <a:cubicBezTo>
                    <a:pt x="876107" y="338186"/>
                    <a:pt x="876490" y="331269"/>
                    <a:pt x="876300" y="323850"/>
                  </a:cubicBezTo>
                  <a:cubicBezTo>
                    <a:pt x="874688" y="312088"/>
                    <a:pt x="868484" y="305974"/>
                    <a:pt x="857250" y="304800"/>
                  </a:cubicBezTo>
                  <a:lnTo>
                    <a:pt x="857250" y="304800"/>
                  </a:lnTo>
                  <a:close/>
                  <a:moveTo>
                    <a:pt x="323850" y="123825"/>
                  </a:moveTo>
                  <a:cubicBezTo>
                    <a:pt x="323336" y="130639"/>
                    <a:pt x="320362" y="133173"/>
                    <a:pt x="314325" y="133350"/>
                  </a:cubicBezTo>
                  <a:cubicBezTo>
                    <a:pt x="237021" y="135982"/>
                    <a:pt x="191252" y="118996"/>
                    <a:pt x="140018" y="133350"/>
                  </a:cubicBezTo>
                  <a:cubicBezTo>
                    <a:pt x="134554" y="133459"/>
                    <a:pt x="129423" y="129615"/>
                    <a:pt x="130493" y="123825"/>
                  </a:cubicBezTo>
                  <a:cubicBezTo>
                    <a:pt x="130296" y="123328"/>
                    <a:pt x="130649" y="122374"/>
                    <a:pt x="130493" y="121920"/>
                  </a:cubicBezTo>
                  <a:cubicBezTo>
                    <a:pt x="130227" y="107706"/>
                    <a:pt x="131769" y="100443"/>
                    <a:pt x="137160" y="88582"/>
                  </a:cubicBezTo>
                  <a:cubicBezTo>
                    <a:pt x="138337" y="72698"/>
                    <a:pt x="151796" y="67158"/>
                    <a:pt x="164783" y="66675"/>
                  </a:cubicBezTo>
                  <a:cubicBezTo>
                    <a:pt x="215883" y="51742"/>
                    <a:pt x="274445" y="79119"/>
                    <a:pt x="314325" y="66675"/>
                  </a:cubicBezTo>
                  <a:cubicBezTo>
                    <a:pt x="319815" y="66951"/>
                    <a:pt x="323552" y="70516"/>
                    <a:pt x="323850" y="76200"/>
                  </a:cubicBezTo>
                  <a:cubicBezTo>
                    <a:pt x="327869" y="89921"/>
                    <a:pt x="318167" y="106177"/>
                    <a:pt x="323850" y="123825"/>
                  </a:cubicBezTo>
                  <a:close/>
                  <a:moveTo>
                    <a:pt x="561975" y="123825"/>
                  </a:moveTo>
                  <a:cubicBezTo>
                    <a:pt x="561755" y="128709"/>
                    <a:pt x="559705" y="133026"/>
                    <a:pt x="552450" y="133350"/>
                  </a:cubicBezTo>
                  <a:cubicBezTo>
                    <a:pt x="465403" y="142539"/>
                    <a:pt x="415706" y="132229"/>
                    <a:pt x="371475" y="133350"/>
                  </a:cubicBezTo>
                  <a:cubicBezTo>
                    <a:pt x="366377" y="132182"/>
                    <a:pt x="362460" y="129142"/>
                    <a:pt x="361950" y="123825"/>
                  </a:cubicBezTo>
                  <a:cubicBezTo>
                    <a:pt x="357178" y="112552"/>
                    <a:pt x="365264" y="97779"/>
                    <a:pt x="361950" y="76200"/>
                  </a:cubicBezTo>
                  <a:cubicBezTo>
                    <a:pt x="361734" y="70477"/>
                    <a:pt x="366465" y="67860"/>
                    <a:pt x="371475" y="66675"/>
                  </a:cubicBezTo>
                  <a:cubicBezTo>
                    <a:pt x="423376" y="53394"/>
                    <a:pt x="489226" y="84218"/>
                    <a:pt x="552450" y="66675"/>
                  </a:cubicBezTo>
                  <a:cubicBezTo>
                    <a:pt x="558006" y="66431"/>
                    <a:pt x="561529" y="70150"/>
                    <a:pt x="561975" y="76200"/>
                  </a:cubicBezTo>
                  <a:cubicBezTo>
                    <a:pt x="563445" y="99599"/>
                    <a:pt x="558597" y="105394"/>
                    <a:pt x="561975" y="123825"/>
                  </a:cubicBezTo>
                  <a:close/>
                  <a:moveTo>
                    <a:pt x="759143" y="133350"/>
                  </a:moveTo>
                  <a:cubicBezTo>
                    <a:pt x="705471" y="147162"/>
                    <a:pt x="671170" y="119708"/>
                    <a:pt x="609600" y="133350"/>
                  </a:cubicBezTo>
                  <a:cubicBezTo>
                    <a:pt x="602836" y="132271"/>
                    <a:pt x="599610" y="129591"/>
                    <a:pt x="600075" y="123825"/>
                  </a:cubicBezTo>
                  <a:cubicBezTo>
                    <a:pt x="597520" y="108475"/>
                    <a:pt x="600551" y="91778"/>
                    <a:pt x="600075" y="76200"/>
                  </a:cubicBezTo>
                  <a:cubicBezTo>
                    <a:pt x="600549" y="69124"/>
                    <a:pt x="602820" y="66102"/>
                    <a:pt x="609600" y="66675"/>
                  </a:cubicBezTo>
                  <a:cubicBezTo>
                    <a:pt x="658298" y="56272"/>
                    <a:pt x="671706" y="67433"/>
                    <a:pt x="720090" y="66675"/>
                  </a:cubicBezTo>
                  <a:cubicBezTo>
                    <a:pt x="729446" y="66664"/>
                    <a:pt x="740403" y="72672"/>
                    <a:pt x="744855" y="80963"/>
                  </a:cubicBezTo>
                  <a:cubicBezTo>
                    <a:pt x="757420" y="98982"/>
                    <a:pt x="756625" y="102471"/>
                    <a:pt x="766763" y="119063"/>
                  </a:cubicBezTo>
                  <a:cubicBezTo>
                    <a:pt x="769551" y="125111"/>
                    <a:pt x="767502" y="129880"/>
                    <a:pt x="762953" y="132398"/>
                  </a:cubicBezTo>
                  <a:cubicBezTo>
                    <a:pt x="762031" y="133335"/>
                    <a:pt x="760876" y="133195"/>
                    <a:pt x="759143" y="133350"/>
                  </a:cubicBezTo>
                  <a:close/>
                </a:path>
              </a:pathLst>
            </a:custGeom>
            <a:grpFill/>
            <a:ln w="9525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71516887">
                    <a:custGeom>
                      <a:avLst/>
                      <a:gdLst>
                        <a:gd name="connsiteX0" fmla="*/ 857250 w 876300"/>
                        <a:gd name="connsiteY0" fmla="*/ 304800 h 361950"/>
                        <a:gd name="connsiteX1" fmla="*/ 857250 w 876300"/>
                        <a:gd name="connsiteY1" fmla="*/ 200977 h 361950"/>
                        <a:gd name="connsiteX2" fmla="*/ 846773 w 876300"/>
                        <a:gd name="connsiteY2" fmla="*/ 162877 h 361950"/>
                        <a:gd name="connsiteX3" fmla="*/ 774383 w 876300"/>
                        <a:gd name="connsiteY3" fmla="*/ 38100 h 361950"/>
                        <a:gd name="connsiteX4" fmla="*/ 708660 w 876300"/>
                        <a:gd name="connsiteY4" fmla="*/ 0 h 361950"/>
                        <a:gd name="connsiteX5" fmla="*/ 123825 w 876300"/>
                        <a:gd name="connsiteY5" fmla="*/ 0 h 361950"/>
                        <a:gd name="connsiteX6" fmla="*/ 60960 w 876300"/>
                        <a:gd name="connsiteY6" fmla="*/ 44768 h 361950"/>
                        <a:gd name="connsiteX7" fmla="*/ 60008 w 876300"/>
                        <a:gd name="connsiteY7" fmla="*/ 46673 h 361950"/>
                        <a:gd name="connsiteX8" fmla="*/ 21908 w 876300"/>
                        <a:gd name="connsiteY8" fmla="*/ 236220 h 361950"/>
                        <a:gd name="connsiteX9" fmla="*/ 19050 w 876300"/>
                        <a:gd name="connsiteY9" fmla="*/ 304800 h 361950"/>
                        <a:gd name="connsiteX10" fmla="*/ 0 w 876300"/>
                        <a:gd name="connsiteY10" fmla="*/ 323850 h 361950"/>
                        <a:gd name="connsiteX11" fmla="*/ 0 w 876300"/>
                        <a:gd name="connsiteY11" fmla="*/ 342900 h 361950"/>
                        <a:gd name="connsiteX12" fmla="*/ 19050 w 876300"/>
                        <a:gd name="connsiteY12" fmla="*/ 361950 h 361950"/>
                        <a:gd name="connsiteX13" fmla="*/ 114300 w 876300"/>
                        <a:gd name="connsiteY13" fmla="*/ 361950 h 361950"/>
                        <a:gd name="connsiteX14" fmla="*/ 114300 w 876300"/>
                        <a:gd name="connsiteY14" fmla="*/ 361950 h 361950"/>
                        <a:gd name="connsiteX15" fmla="*/ 202883 w 876300"/>
                        <a:gd name="connsiteY15" fmla="*/ 279083 h 361950"/>
                        <a:gd name="connsiteX16" fmla="*/ 285750 w 876300"/>
                        <a:gd name="connsiteY16" fmla="*/ 361950 h 361950"/>
                        <a:gd name="connsiteX17" fmla="*/ 285750 w 876300"/>
                        <a:gd name="connsiteY17" fmla="*/ 361950 h 361950"/>
                        <a:gd name="connsiteX18" fmla="*/ 581025 w 876300"/>
                        <a:gd name="connsiteY18" fmla="*/ 361950 h 361950"/>
                        <a:gd name="connsiteX19" fmla="*/ 581025 w 876300"/>
                        <a:gd name="connsiteY19" fmla="*/ 361950 h 361950"/>
                        <a:gd name="connsiteX20" fmla="*/ 669608 w 876300"/>
                        <a:gd name="connsiteY20" fmla="*/ 279083 h 361950"/>
                        <a:gd name="connsiteX21" fmla="*/ 752475 w 876300"/>
                        <a:gd name="connsiteY21" fmla="*/ 361950 h 361950"/>
                        <a:gd name="connsiteX22" fmla="*/ 752475 w 876300"/>
                        <a:gd name="connsiteY22" fmla="*/ 361950 h 361950"/>
                        <a:gd name="connsiteX23" fmla="*/ 857250 w 876300"/>
                        <a:gd name="connsiteY23" fmla="*/ 361950 h 361950"/>
                        <a:gd name="connsiteX24" fmla="*/ 876300 w 876300"/>
                        <a:gd name="connsiteY24" fmla="*/ 342900 h 361950"/>
                        <a:gd name="connsiteX25" fmla="*/ 876300 w 876300"/>
                        <a:gd name="connsiteY25" fmla="*/ 323850 h 361950"/>
                        <a:gd name="connsiteX26" fmla="*/ 857250 w 876300"/>
                        <a:gd name="connsiteY26" fmla="*/ 304800 h 361950"/>
                        <a:gd name="connsiteX27" fmla="*/ 857250 w 876300"/>
                        <a:gd name="connsiteY27" fmla="*/ 304800 h 361950"/>
                        <a:gd name="connsiteX28" fmla="*/ 323850 w 876300"/>
                        <a:gd name="connsiteY28" fmla="*/ 123825 h 361950"/>
                        <a:gd name="connsiteX29" fmla="*/ 314325 w 876300"/>
                        <a:gd name="connsiteY29" fmla="*/ 133350 h 361950"/>
                        <a:gd name="connsiteX30" fmla="*/ 140018 w 876300"/>
                        <a:gd name="connsiteY30" fmla="*/ 133350 h 361950"/>
                        <a:gd name="connsiteX31" fmla="*/ 130493 w 876300"/>
                        <a:gd name="connsiteY31" fmla="*/ 123825 h 361950"/>
                        <a:gd name="connsiteX32" fmla="*/ 130493 w 876300"/>
                        <a:gd name="connsiteY32" fmla="*/ 121920 h 361950"/>
                        <a:gd name="connsiteX33" fmla="*/ 137160 w 876300"/>
                        <a:gd name="connsiteY33" fmla="*/ 88582 h 361950"/>
                        <a:gd name="connsiteX34" fmla="*/ 164783 w 876300"/>
                        <a:gd name="connsiteY34" fmla="*/ 66675 h 361950"/>
                        <a:gd name="connsiteX35" fmla="*/ 314325 w 876300"/>
                        <a:gd name="connsiteY35" fmla="*/ 66675 h 361950"/>
                        <a:gd name="connsiteX36" fmla="*/ 323850 w 876300"/>
                        <a:gd name="connsiteY36" fmla="*/ 76200 h 361950"/>
                        <a:gd name="connsiteX37" fmla="*/ 323850 w 876300"/>
                        <a:gd name="connsiteY37" fmla="*/ 123825 h 361950"/>
                        <a:gd name="connsiteX38" fmla="*/ 561975 w 876300"/>
                        <a:gd name="connsiteY38" fmla="*/ 123825 h 361950"/>
                        <a:gd name="connsiteX39" fmla="*/ 552450 w 876300"/>
                        <a:gd name="connsiteY39" fmla="*/ 133350 h 361950"/>
                        <a:gd name="connsiteX40" fmla="*/ 371475 w 876300"/>
                        <a:gd name="connsiteY40" fmla="*/ 133350 h 361950"/>
                        <a:gd name="connsiteX41" fmla="*/ 361950 w 876300"/>
                        <a:gd name="connsiteY41" fmla="*/ 123825 h 361950"/>
                        <a:gd name="connsiteX42" fmla="*/ 361950 w 876300"/>
                        <a:gd name="connsiteY42" fmla="*/ 76200 h 361950"/>
                        <a:gd name="connsiteX43" fmla="*/ 371475 w 876300"/>
                        <a:gd name="connsiteY43" fmla="*/ 66675 h 361950"/>
                        <a:gd name="connsiteX44" fmla="*/ 552450 w 876300"/>
                        <a:gd name="connsiteY44" fmla="*/ 66675 h 361950"/>
                        <a:gd name="connsiteX45" fmla="*/ 561975 w 876300"/>
                        <a:gd name="connsiteY45" fmla="*/ 76200 h 361950"/>
                        <a:gd name="connsiteX46" fmla="*/ 561975 w 876300"/>
                        <a:gd name="connsiteY46" fmla="*/ 123825 h 361950"/>
                        <a:gd name="connsiteX47" fmla="*/ 759143 w 876300"/>
                        <a:gd name="connsiteY47" fmla="*/ 133350 h 361950"/>
                        <a:gd name="connsiteX48" fmla="*/ 609600 w 876300"/>
                        <a:gd name="connsiteY48" fmla="*/ 133350 h 361950"/>
                        <a:gd name="connsiteX49" fmla="*/ 600075 w 876300"/>
                        <a:gd name="connsiteY49" fmla="*/ 123825 h 361950"/>
                        <a:gd name="connsiteX50" fmla="*/ 600075 w 876300"/>
                        <a:gd name="connsiteY50" fmla="*/ 76200 h 361950"/>
                        <a:gd name="connsiteX51" fmla="*/ 609600 w 876300"/>
                        <a:gd name="connsiteY51" fmla="*/ 66675 h 361950"/>
                        <a:gd name="connsiteX52" fmla="*/ 720090 w 876300"/>
                        <a:gd name="connsiteY52" fmla="*/ 66675 h 361950"/>
                        <a:gd name="connsiteX53" fmla="*/ 744855 w 876300"/>
                        <a:gd name="connsiteY53" fmla="*/ 80963 h 361950"/>
                        <a:gd name="connsiteX54" fmla="*/ 766763 w 876300"/>
                        <a:gd name="connsiteY54" fmla="*/ 119063 h 361950"/>
                        <a:gd name="connsiteX55" fmla="*/ 762953 w 876300"/>
                        <a:gd name="connsiteY55" fmla="*/ 132398 h 361950"/>
                        <a:gd name="connsiteX56" fmla="*/ 759143 w 876300"/>
                        <a:gd name="connsiteY56" fmla="*/ 133350 h 361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</a:cxnLst>
                      <a:rect l="l" t="t" r="r" b="b"/>
                      <a:pathLst>
                        <a:path w="876300" h="361950">
                          <a:moveTo>
                            <a:pt x="857250" y="304800"/>
                          </a:moveTo>
                          <a:lnTo>
                            <a:pt x="857250" y="200977"/>
                          </a:lnTo>
                          <a:cubicBezTo>
                            <a:pt x="857250" y="187643"/>
                            <a:pt x="853440" y="174308"/>
                            <a:pt x="846773" y="162877"/>
                          </a:cubicBezTo>
                          <a:lnTo>
                            <a:pt x="774383" y="38100"/>
                          </a:lnTo>
                          <a:cubicBezTo>
                            <a:pt x="761048" y="14288"/>
                            <a:pt x="735330" y="0"/>
                            <a:pt x="708660" y="0"/>
                          </a:cubicBezTo>
                          <a:lnTo>
                            <a:pt x="123825" y="0"/>
                          </a:lnTo>
                          <a:cubicBezTo>
                            <a:pt x="95250" y="0"/>
                            <a:pt x="69533" y="18098"/>
                            <a:pt x="60960" y="44768"/>
                          </a:cubicBezTo>
                          <a:lnTo>
                            <a:pt x="60008" y="46673"/>
                          </a:lnTo>
                          <a:cubicBezTo>
                            <a:pt x="39053" y="107632"/>
                            <a:pt x="26670" y="171450"/>
                            <a:pt x="21908" y="236220"/>
                          </a:cubicBezTo>
                          <a:lnTo>
                            <a:pt x="19050" y="304800"/>
                          </a:lnTo>
                          <a:cubicBezTo>
                            <a:pt x="8573" y="304800"/>
                            <a:pt x="0" y="313373"/>
                            <a:pt x="0" y="323850"/>
                          </a:cubicBezTo>
                          <a:lnTo>
                            <a:pt x="0" y="342900"/>
                          </a:lnTo>
                          <a:cubicBezTo>
                            <a:pt x="0" y="353378"/>
                            <a:pt x="8573" y="361950"/>
                            <a:pt x="19050" y="361950"/>
                          </a:cubicBezTo>
                          <a:lnTo>
                            <a:pt x="114300" y="361950"/>
                          </a:lnTo>
                          <a:cubicBezTo>
                            <a:pt x="114300" y="361950"/>
                            <a:pt x="114300" y="361950"/>
                            <a:pt x="114300" y="361950"/>
                          </a:cubicBezTo>
                          <a:cubicBezTo>
                            <a:pt x="115253" y="314325"/>
                            <a:pt x="155258" y="277178"/>
                            <a:pt x="202883" y="279083"/>
                          </a:cubicBezTo>
                          <a:cubicBezTo>
                            <a:pt x="248603" y="280035"/>
                            <a:pt x="284798" y="317183"/>
                            <a:pt x="285750" y="361950"/>
                          </a:cubicBezTo>
                          <a:cubicBezTo>
                            <a:pt x="285750" y="361950"/>
                            <a:pt x="285750" y="361950"/>
                            <a:pt x="285750" y="361950"/>
                          </a:cubicBezTo>
                          <a:lnTo>
                            <a:pt x="581025" y="361950"/>
                          </a:lnTo>
                          <a:cubicBezTo>
                            <a:pt x="581025" y="361950"/>
                            <a:pt x="581025" y="361950"/>
                            <a:pt x="581025" y="361950"/>
                          </a:cubicBezTo>
                          <a:cubicBezTo>
                            <a:pt x="581978" y="314325"/>
                            <a:pt x="621983" y="277178"/>
                            <a:pt x="669608" y="279083"/>
                          </a:cubicBezTo>
                          <a:cubicBezTo>
                            <a:pt x="715328" y="280035"/>
                            <a:pt x="751523" y="317183"/>
                            <a:pt x="752475" y="361950"/>
                          </a:cubicBezTo>
                          <a:cubicBezTo>
                            <a:pt x="752475" y="361950"/>
                            <a:pt x="752475" y="361950"/>
                            <a:pt x="752475" y="361950"/>
                          </a:cubicBezTo>
                          <a:lnTo>
                            <a:pt x="857250" y="361950"/>
                          </a:lnTo>
                          <a:cubicBezTo>
                            <a:pt x="867728" y="361950"/>
                            <a:pt x="876300" y="353378"/>
                            <a:pt x="876300" y="342900"/>
                          </a:cubicBezTo>
                          <a:lnTo>
                            <a:pt x="876300" y="323850"/>
                          </a:lnTo>
                          <a:cubicBezTo>
                            <a:pt x="876300" y="313373"/>
                            <a:pt x="867728" y="304800"/>
                            <a:pt x="857250" y="304800"/>
                          </a:cubicBezTo>
                          <a:cubicBezTo>
                            <a:pt x="857250" y="304800"/>
                            <a:pt x="857250" y="304800"/>
                            <a:pt x="857250" y="304800"/>
                          </a:cubicBezTo>
                          <a:close/>
                          <a:moveTo>
                            <a:pt x="323850" y="123825"/>
                          </a:moveTo>
                          <a:cubicBezTo>
                            <a:pt x="323850" y="129540"/>
                            <a:pt x="320040" y="133350"/>
                            <a:pt x="314325" y="133350"/>
                          </a:cubicBezTo>
                          <a:lnTo>
                            <a:pt x="140018" y="133350"/>
                          </a:lnTo>
                          <a:cubicBezTo>
                            <a:pt x="134303" y="133350"/>
                            <a:pt x="130493" y="129540"/>
                            <a:pt x="130493" y="123825"/>
                          </a:cubicBezTo>
                          <a:cubicBezTo>
                            <a:pt x="130493" y="122873"/>
                            <a:pt x="130493" y="122873"/>
                            <a:pt x="130493" y="121920"/>
                          </a:cubicBezTo>
                          <a:cubicBezTo>
                            <a:pt x="132398" y="109538"/>
                            <a:pt x="134303" y="99060"/>
                            <a:pt x="137160" y="88582"/>
                          </a:cubicBezTo>
                          <a:cubicBezTo>
                            <a:pt x="140018" y="75248"/>
                            <a:pt x="151448" y="66675"/>
                            <a:pt x="164783" y="66675"/>
                          </a:cubicBezTo>
                          <a:lnTo>
                            <a:pt x="314325" y="66675"/>
                          </a:lnTo>
                          <a:cubicBezTo>
                            <a:pt x="320040" y="66675"/>
                            <a:pt x="323850" y="70485"/>
                            <a:pt x="323850" y="76200"/>
                          </a:cubicBezTo>
                          <a:lnTo>
                            <a:pt x="323850" y="123825"/>
                          </a:lnTo>
                          <a:close/>
                          <a:moveTo>
                            <a:pt x="561975" y="123825"/>
                          </a:moveTo>
                          <a:cubicBezTo>
                            <a:pt x="561975" y="129540"/>
                            <a:pt x="558165" y="133350"/>
                            <a:pt x="552450" y="133350"/>
                          </a:cubicBezTo>
                          <a:lnTo>
                            <a:pt x="371475" y="133350"/>
                          </a:lnTo>
                          <a:cubicBezTo>
                            <a:pt x="365760" y="133350"/>
                            <a:pt x="361950" y="129540"/>
                            <a:pt x="361950" y="123825"/>
                          </a:cubicBezTo>
                          <a:lnTo>
                            <a:pt x="361950" y="76200"/>
                          </a:lnTo>
                          <a:cubicBezTo>
                            <a:pt x="361950" y="70485"/>
                            <a:pt x="365760" y="66675"/>
                            <a:pt x="371475" y="66675"/>
                          </a:cubicBezTo>
                          <a:lnTo>
                            <a:pt x="552450" y="66675"/>
                          </a:lnTo>
                          <a:cubicBezTo>
                            <a:pt x="558165" y="66675"/>
                            <a:pt x="561975" y="70485"/>
                            <a:pt x="561975" y="76200"/>
                          </a:cubicBezTo>
                          <a:lnTo>
                            <a:pt x="561975" y="123825"/>
                          </a:lnTo>
                          <a:close/>
                          <a:moveTo>
                            <a:pt x="759143" y="133350"/>
                          </a:moveTo>
                          <a:lnTo>
                            <a:pt x="609600" y="133350"/>
                          </a:lnTo>
                          <a:cubicBezTo>
                            <a:pt x="603885" y="133350"/>
                            <a:pt x="600075" y="129540"/>
                            <a:pt x="600075" y="123825"/>
                          </a:cubicBezTo>
                          <a:lnTo>
                            <a:pt x="600075" y="76200"/>
                          </a:lnTo>
                          <a:cubicBezTo>
                            <a:pt x="600075" y="70485"/>
                            <a:pt x="603885" y="66675"/>
                            <a:pt x="609600" y="66675"/>
                          </a:cubicBezTo>
                          <a:lnTo>
                            <a:pt x="720090" y="66675"/>
                          </a:lnTo>
                          <a:cubicBezTo>
                            <a:pt x="730568" y="66675"/>
                            <a:pt x="740093" y="72390"/>
                            <a:pt x="744855" y="80963"/>
                          </a:cubicBezTo>
                          <a:lnTo>
                            <a:pt x="766763" y="119063"/>
                          </a:lnTo>
                          <a:cubicBezTo>
                            <a:pt x="769620" y="123825"/>
                            <a:pt x="767715" y="129540"/>
                            <a:pt x="762953" y="132398"/>
                          </a:cubicBezTo>
                          <a:cubicBezTo>
                            <a:pt x="762000" y="133350"/>
                            <a:pt x="761048" y="133350"/>
                            <a:pt x="759143" y="13335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85913A84-04EC-97F1-FA71-1FD3D18B064C}"/>
                </a:ext>
              </a:extLst>
            </p:cNvPr>
            <p:cNvSpPr/>
            <p:nvPr/>
          </p:nvSpPr>
          <p:spPr>
            <a:xfrm>
              <a:off x="9316179" y="4588780"/>
              <a:ext cx="114300" cy="11430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 fill="none" extrusionOk="0">
                  <a:moveTo>
                    <a:pt x="114300" y="57150"/>
                  </a:moveTo>
                  <a:cubicBezTo>
                    <a:pt x="119856" y="91772"/>
                    <a:pt x="89623" y="114018"/>
                    <a:pt x="57150" y="114300"/>
                  </a:cubicBezTo>
                  <a:cubicBezTo>
                    <a:pt x="26951" y="119915"/>
                    <a:pt x="2175" y="90985"/>
                    <a:pt x="0" y="57150"/>
                  </a:cubicBezTo>
                  <a:cubicBezTo>
                    <a:pt x="-1181" y="33973"/>
                    <a:pt x="24981" y="-1182"/>
                    <a:pt x="57150" y="0"/>
                  </a:cubicBezTo>
                  <a:cubicBezTo>
                    <a:pt x="85223" y="1814"/>
                    <a:pt x="114503" y="24862"/>
                    <a:pt x="114300" y="57150"/>
                  </a:cubicBezTo>
                  <a:close/>
                </a:path>
                <a:path w="114300" h="114300" stroke="0" extrusionOk="0">
                  <a:moveTo>
                    <a:pt x="114300" y="57150"/>
                  </a:moveTo>
                  <a:cubicBezTo>
                    <a:pt x="111354" y="85002"/>
                    <a:pt x="92664" y="118626"/>
                    <a:pt x="57150" y="114300"/>
                  </a:cubicBezTo>
                  <a:cubicBezTo>
                    <a:pt x="26722" y="112025"/>
                    <a:pt x="-940" y="83234"/>
                    <a:pt x="0" y="57150"/>
                  </a:cubicBezTo>
                  <a:cubicBezTo>
                    <a:pt x="6609" y="28600"/>
                    <a:pt x="23160" y="6004"/>
                    <a:pt x="57150" y="0"/>
                  </a:cubicBezTo>
                  <a:cubicBezTo>
                    <a:pt x="93332" y="3030"/>
                    <a:pt x="117265" y="34052"/>
                    <a:pt x="114300" y="57150"/>
                  </a:cubicBezTo>
                  <a:close/>
                </a:path>
              </a:pathLst>
            </a:custGeom>
            <a:grpFill/>
            <a:ln w="9525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926366069">
                    <a:custGeom>
                      <a:avLst/>
                      <a:gdLst>
                        <a:gd name="connsiteX0" fmla="*/ 114300 w 114300"/>
                        <a:gd name="connsiteY0" fmla="*/ 57150 h 114300"/>
                        <a:gd name="connsiteX1" fmla="*/ 57150 w 114300"/>
                        <a:gd name="connsiteY1" fmla="*/ 114300 h 114300"/>
                        <a:gd name="connsiteX2" fmla="*/ 0 w 114300"/>
                        <a:gd name="connsiteY2" fmla="*/ 57150 h 114300"/>
                        <a:gd name="connsiteX3" fmla="*/ 57150 w 114300"/>
                        <a:gd name="connsiteY3" fmla="*/ 0 h 114300"/>
                        <a:gd name="connsiteX4" fmla="*/ 114300 w 114300"/>
                        <a:gd name="connsiteY4" fmla="*/ 57150 h 114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4300" h="114300">
                          <a:moveTo>
                            <a:pt x="114300" y="57150"/>
                          </a:moveTo>
                          <a:cubicBezTo>
                            <a:pt x="114300" y="88713"/>
                            <a:pt x="88713" y="114300"/>
                            <a:pt x="57150" y="114300"/>
                          </a:cubicBezTo>
                          <a:cubicBezTo>
                            <a:pt x="25587" y="114300"/>
                            <a:pt x="0" y="88713"/>
                            <a:pt x="0" y="57150"/>
                          </a:cubicBezTo>
                          <a:cubicBezTo>
                            <a:pt x="0" y="25587"/>
                            <a:pt x="25587" y="0"/>
                            <a:pt x="57150" y="0"/>
                          </a:cubicBezTo>
                          <a:cubicBezTo>
                            <a:pt x="88713" y="0"/>
                            <a:pt x="114300" y="25587"/>
                            <a:pt x="114300" y="5715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D386F5DD-B76D-A908-3227-CDB7D52B5BA1}"/>
                </a:ext>
              </a:extLst>
            </p:cNvPr>
            <p:cNvSpPr/>
            <p:nvPr/>
          </p:nvSpPr>
          <p:spPr>
            <a:xfrm>
              <a:off x="8859931" y="4103005"/>
              <a:ext cx="577638" cy="151447"/>
            </a:xfrm>
            <a:custGeom>
              <a:avLst/>
              <a:gdLst>
                <a:gd name="connsiteX0" fmla="*/ 567690 w 577638"/>
                <a:gd name="connsiteY0" fmla="*/ 61913 h 151447"/>
                <a:gd name="connsiteX1" fmla="*/ 284798 w 577638"/>
                <a:gd name="connsiteY1" fmla="*/ 0 h 151447"/>
                <a:gd name="connsiteX2" fmla="*/ 0 w 577638"/>
                <a:gd name="connsiteY2" fmla="*/ 53340 h 151447"/>
                <a:gd name="connsiteX3" fmla="*/ 0 w 577638"/>
                <a:gd name="connsiteY3" fmla="*/ 98107 h 151447"/>
                <a:gd name="connsiteX4" fmla="*/ 191453 w 577638"/>
                <a:gd name="connsiteY4" fmla="*/ 146685 h 151447"/>
                <a:gd name="connsiteX5" fmla="*/ 191453 w 577638"/>
                <a:gd name="connsiteY5" fmla="*/ 108585 h 151447"/>
                <a:gd name="connsiteX6" fmla="*/ 203835 w 577638"/>
                <a:gd name="connsiteY6" fmla="*/ 96203 h 151447"/>
                <a:gd name="connsiteX7" fmla="*/ 216217 w 577638"/>
                <a:gd name="connsiteY7" fmla="*/ 108585 h 151447"/>
                <a:gd name="connsiteX8" fmla="*/ 216217 w 577638"/>
                <a:gd name="connsiteY8" fmla="*/ 148590 h 151447"/>
                <a:gd name="connsiteX9" fmla="*/ 286703 w 577638"/>
                <a:gd name="connsiteY9" fmla="*/ 151448 h 151447"/>
                <a:gd name="connsiteX10" fmla="*/ 337185 w 577638"/>
                <a:gd name="connsiteY10" fmla="*/ 149543 h 151447"/>
                <a:gd name="connsiteX11" fmla="*/ 337185 w 577638"/>
                <a:gd name="connsiteY11" fmla="*/ 107632 h 151447"/>
                <a:gd name="connsiteX12" fmla="*/ 349568 w 577638"/>
                <a:gd name="connsiteY12" fmla="*/ 95250 h 151447"/>
                <a:gd name="connsiteX13" fmla="*/ 361950 w 577638"/>
                <a:gd name="connsiteY13" fmla="*/ 107632 h 151447"/>
                <a:gd name="connsiteX14" fmla="*/ 361950 w 577638"/>
                <a:gd name="connsiteY14" fmla="*/ 147638 h 151447"/>
                <a:gd name="connsiteX15" fmla="*/ 569595 w 577638"/>
                <a:gd name="connsiteY15" fmla="*/ 88582 h 151447"/>
                <a:gd name="connsiteX16" fmla="*/ 575310 w 577638"/>
                <a:gd name="connsiteY16" fmla="*/ 67628 h 151447"/>
                <a:gd name="connsiteX17" fmla="*/ 567690 w 577638"/>
                <a:gd name="connsiteY17" fmla="*/ 61913 h 151447"/>
                <a:gd name="connsiteX18" fmla="*/ 106680 w 577638"/>
                <a:gd name="connsiteY18" fmla="*/ 87630 h 151447"/>
                <a:gd name="connsiteX19" fmla="*/ 45720 w 577638"/>
                <a:gd name="connsiteY19" fmla="*/ 87630 h 151447"/>
                <a:gd name="connsiteX20" fmla="*/ 33338 w 577638"/>
                <a:gd name="connsiteY20" fmla="*/ 75248 h 151447"/>
                <a:gd name="connsiteX21" fmla="*/ 45720 w 577638"/>
                <a:gd name="connsiteY21" fmla="*/ 62865 h 151447"/>
                <a:gd name="connsiteX22" fmla="*/ 106680 w 577638"/>
                <a:gd name="connsiteY22" fmla="*/ 62865 h 151447"/>
                <a:gd name="connsiteX23" fmla="*/ 119063 w 577638"/>
                <a:gd name="connsiteY23" fmla="*/ 75248 h 151447"/>
                <a:gd name="connsiteX24" fmla="*/ 106680 w 577638"/>
                <a:gd name="connsiteY24" fmla="*/ 87630 h 15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7638" h="151447" fill="none" extrusionOk="0">
                  <a:moveTo>
                    <a:pt x="567690" y="61913"/>
                  </a:moveTo>
                  <a:cubicBezTo>
                    <a:pt x="520745" y="29151"/>
                    <a:pt x="428828" y="11893"/>
                    <a:pt x="284798" y="0"/>
                  </a:cubicBezTo>
                  <a:cubicBezTo>
                    <a:pt x="173052" y="-17763"/>
                    <a:pt x="47731" y="18687"/>
                    <a:pt x="0" y="53340"/>
                  </a:cubicBezTo>
                  <a:cubicBezTo>
                    <a:pt x="2292" y="70897"/>
                    <a:pt x="-4584" y="84853"/>
                    <a:pt x="0" y="98107"/>
                  </a:cubicBezTo>
                  <a:cubicBezTo>
                    <a:pt x="46068" y="103926"/>
                    <a:pt x="122842" y="150636"/>
                    <a:pt x="191453" y="146685"/>
                  </a:cubicBezTo>
                  <a:cubicBezTo>
                    <a:pt x="187072" y="131493"/>
                    <a:pt x="194887" y="126388"/>
                    <a:pt x="191453" y="108585"/>
                  </a:cubicBezTo>
                  <a:cubicBezTo>
                    <a:pt x="190379" y="101206"/>
                    <a:pt x="196407" y="96340"/>
                    <a:pt x="203835" y="96203"/>
                  </a:cubicBezTo>
                  <a:cubicBezTo>
                    <a:pt x="209345" y="95085"/>
                    <a:pt x="215338" y="102920"/>
                    <a:pt x="216217" y="108585"/>
                  </a:cubicBezTo>
                  <a:cubicBezTo>
                    <a:pt x="219185" y="128441"/>
                    <a:pt x="212502" y="138544"/>
                    <a:pt x="216217" y="148590"/>
                  </a:cubicBezTo>
                  <a:cubicBezTo>
                    <a:pt x="243339" y="151651"/>
                    <a:pt x="268081" y="149730"/>
                    <a:pt x="286703" y="151448"/>
                  </a:cubicBezTo>
                  <a:cubicBezTo>
                    <a:pt x="303962" y="152853"/>
                    <a:pt x="325045" y="152313"/>
                    <a:pt x="337185" y="149543"/>
                  </a:cubicBezTo>
                  <a:cubicBezTo>
                    <a:pt x="336712" y="135196"/>
                    <a:pt x="341172" y="126315"/>
                    <a:pt x="337185" y="107632"/>
                  </a:cubicBezTo>
                  <a:cubicBezTo>
                    <a:pt x="335773" y="100268"/>
                    <a:pt x="343219" y="95506"/>
                    <a:pt x="349568" y="95250"/>
                  </a:cubicBezTo>
                  <a:cubicBezTo>
                    <a:pt x="354651" y="95116"/>
                    <a:pt x="361402" y="101004"/>
                    <a:pt x="361950" y="107632"/>
                  </a:cubicBezTo>
                  <a:cubicBezTo>
                    <a:pt x="365086" y="125723"/>
                    <a:pt x="357504" y="130978"/>
                    <a:pt x="361950" y="147638"/>
                  </a:cubicBezTo>
                  <a:cubicBezTo>
                    <a:pt x="437448" y="146452"/>
                    <a:pt x="525656" y="123621"/>
                    <a:pt x="569595" y="88582"/>
                  </a:cubicBezTo>
                  <a:cubicBezTo>
                    <a:pt x="577774" y="85201"/>
                    <a:pt x="578217" y="73288"/>
                    <a:pt x="575310" y="67628"/>
                  </a:cubicBezTo>
                  <a:cubicBezTo>
                    <a:pt x="572105" y="65524"/>
                    <a:pt x="569299" y="63079"/>
                    <a:pt x="567690" y="61913"/>
                  </a:cubicBezTo>
                  <a:close/>
                  <a:moveTo>
                    <a:pt x="106680" y="87630"/>
                  </a:moveTo>
                  <a:cubicBezTo>
                    <a:pt x="91485" y="90045"/>
                    <a:pt x="76095" y="87383"/>
                    <a:pt x="45720" y="87630"/>
                  </a:cubicBezTo>
                  <a:cubicBezTo>
                    <a:pt x="38972" y="86001"/>
                    <a:pt x="32552" y="80243"/>
                    <a:pt x="33338" y="75248"/>
                  </a:cubicBezTo>
                  <a:cubicBezTo>
                    <a:pt x="34618" y="68027"/>
                    <a:pt x="38502" y="61966"/>
                    <a:pt x="45720" y="62865"/>
                  </a:cubicBezTo>
                  <a:cubicBezTo>
                    <a:pt x="65306" y="60158"/>
                    <a:pt x="84352" y="65936"/>
                    <a:pt x="106680" y="62865"/>
                  </a:cubicBezTo>
                  <a:cubicBezTo>
                    <a:pt x="113093" y="62863"/>
                    <a:pt x="118716" y="68121"/>
                    <a:pt x="119063" y="75248"/>
                  </a:cubicBezTo>
                  <a:cubicBezTo>
                    <a:pt x="117754" y="82940"/>
                    <a:pt x="111022" y="86631"/>
                    <a:pt x="106680" y="87630"/>
                  </a:cubicBezTo>
                  <a:close/>
                </a:path>
                <a:path w="577638" h="151447" stroke="0" extrusionOk="0">
                  <a:moveTo>
                    <a:pt x="567690" y="61913"/>
                  </a:moveTo>
                  <a:cubicBezTo>
                    <a:pt x="498106" y="22550"/>
                    <a:pt x="425139" y="1310"/>
                    <a:pt x="284798" y="0"/>
                  </a:cubicBezTo>
                  <a:cubicBezTo>
                    <a:pt x="186569" y="-5232"/>
                    <a:pt x="65644" y="11080"/>
                    <a:pt x="0" y="53340"/>
                  </a:cubicBezTo>
                  <a:cubicBezTo>
                    <a:pt x="2646" y="69086"/>
                    <a:pt x="-2020" y="85743"/>
                    <a:pt x="0" y="98107"/>
                  </a:cubicBezTo>
                  <a:cubicBezTo>
                    <a:pt x="47382" y="120408"/>
                    <a:pt x="114060" y="136287"/>
                    <a:pt x="191453" y="146685"/>
                  </a:cubicBezTo>
                  <a:cubicBezTo>
                    <a:pt x="191183" y="131774"/>
                    <a:pt x="195980" y="120078"/>
                    <a:pt x="191453" y="108585"/>
                  </a:cubicBezTo>
                  <a:cubicBezTo>
                    <a:pt x="191467" y="101713"/>
                    <a:pt x="197449" y="97284"/>
                    <a:pt x="203835" y="96203"/>
                  </a:cubicBezTo>
                  <a:cubicBezTo>
                    <a:pt x="212062" y="95172"/>
                    <a:pt x="216026" y="102459"/>
                    <a:pt x="216217" y="108585"/>
                  </a:cubicBezTo>
                  <a:cubicBezTo>
                    <a:pt x="217184" y="128022"/>
                    <a:pt x="211985" y="136043"/>
                    <a:pt x="216217" y="148590"/>
                  </a:cubicBezTo>
                  <a:cubicBezTo>
                    <a:pt x="243107" y="152683"/>
                    <a:pt x="261876" y="150619"/>
                    <a:pt x="286703" y="151448"/>
                  </a:cubicBezTo>
                  <a:cubicBezTo>
                    <a:pt x="304878" y="151271"/>
                    <a:pt x="319426" y="149750"/>
                    <a:pt x="337185" y="149543"/>
                  </a:cubicBezTo>
                  <a:cubicBezTo>
                    <a:pt x="334053" y="137516"/>
                    <a:pt x="338818" y="124847"/>
                    <a:pt x="337185" y="107632"/>
                  </a:cubicBezTo>
                  <a:cubicBezTo>
                    <a:pt x="336481" y="101166"/>
                    <a:pt x="342954" y="94576"/>
                    <a:pt x="349568" y="95250"/>
                  </a:cubicBezTo>
                  <a:cubicBezTo>
                    <a:pt x="355983" y="96995"/>
                    <a:pt x="362221" y="99292"/>
                    <a:pt x="361950" y="107632"/>
                  </a:cubicBezTo>
                  <a:cubicBezTo>
                    <a:pt x="363788" y="118098"/>
                    <a:pt x="358781" y="136694"/>
                    <a:pt x="361950" y="147638"/>
                  </a:cubicBezTo>
                  <a:cubicBezTo>
                    <a:pt x="456003" y="128637"/>
                    <a:pt x="511135" y="120499"/>
                    <a:pt x="569595" y="88582"/>
                  </a:cubicBezTo>
                  <a:cubicBezTo>
                    <a:pt x="578237" y="83235"/>
                    <a:pt x="579177" y="74787"/>
                    <a:pt x="575310" y="67628"/>
                  </a:cubicBezTo>
                  <a:cubicBezTo>
                    <a:pt x="571899" y="65927"/>
                    <a:pt x="569675" y="62750"/>
                    <a:pt x="567690" y="61913"/>
                  </a:cubicBezTo>
                  <a:close/>
                  <a:moveTo>
                    <a:pt x="106680" y="87630"/>
                  </a:moveTo>
                  <a:cubicBezTo>
                    <a:pt x="89742" y="88221"/>
                    <a:pt x="64914" y="82371"/>
                    <a:pt x="45720" y="87630"/>
                  </a:cubicBezTo>
                  <a:cubicBezTo>
                    <a:pt x="38577" y="89035"/>
                    <a:pt x="35269" y="81773"/>
                    <a:pt x="33338" y="75248"/>
                  </a:cubicBezTo>
                  <a:cubicBezTo>
                    <a:pt x="33185" y="68275"/>
                    <a:pt x="39083" y="64560"/>
                    <a:pt x="45720" y="62865"/>
                  </a:cubicBezTo>
                  <a:cubicBezTo>
                    <a:pt x="61303" y="62010"/>
                    <a:pt x="91413" y="69363"/>
                    <a:pt x="106680" y="62865"/>
                  </a:cubicBezTo>
                  <a:cubicBezTo>
                    <a:pt x="114326" y="62056"/>
                    <a:pt x="118868" y="69331"/>
                    <a:pt x="119063" y="75248"/>
                  </a:cubicBezTo>
                  <a:cubicBezTo>
                    <a:pt x="118688" y="82348"/>
                    <a:pt x="112190" y="88634"/>
                    <a:pt x="106680" y="87630"/>
                  </a:cubicBezTo>
                  <a:close/>
                </a:path>
              </a:pathLst>
            </a:custGeom>
            <a:grpFill/>
            <a:ln w="9525" cap="rnd">
              <a:solidFill>
                <a:srgbClr val="AA8D5C">
                  <a:alpha val="0"/>
                </a:srgb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4390491">
                    <a:custGeom>
                      <a:avLst/>
                      <a:gdLst>
                        <a:gd name="connsiteX0" fmla="*/ 567690 w 577638"/>
                        <a:gd name="connsiteY0" fmla="*/ 61913 h 151447"/>
                        <a:gd name="connsiteX1" fmla="*/ 284798 w 577638"/>
                        <a:gd name="connsiteY1" fmla="*/ 0 h 151447"/>
                        <a:gd name="connsiteX2" fmla="*/ 0 w 577638"/>
                        <a:gd name="connsiteY2" fmla="*/ 53340 h 151447"/>
                        <a:gd name="connsiteX3" fmla="*/ 0 w 577638"/>
                        <a:gd name="connsiteY3" fmla="*/ 98107 h 151447"/>
                        <a:gd name="connsiteX4" fmla="*/ 191453 w 577638"/>
                        <a:gd name="connsiteY4" fmla="*/ 146685 h 151447"/>
                        <a:gd name="connsiteX5" fmla="*/ 191453 w 577638"/>
                        <a:gd name="connsiteY5" fmla="*/ 108585 h 151447"/>
                        <a:gd name="connsiteX6" fmla="*/ 203835 w 577638"/>
                        <a:gd name="connsiteY6" fmla="*/ 96203 h 151447"/>
                        <a:gd name="connsiteX7" fmla="*/ 216217 w 577638"/>
                        <a:gd name="connsiteY7" fmla="*/ 108585 h 151447"/>
                        <a:gd name="connsiteX8" fmla="*/ 216217 w 577638"/>
                        <a:gd name="connsiteY8" fmla="*/ 148590 h 151447"/>
                        <a:gd name="connsiteX9" fmla="*/ 286703 w 577638"/>
                        <a:gd name="connsiteY9" fmla="*/ 151448 h 151447"/>
                        <a:gd name="connsiteX10" fmla="*/ 337185 w 577638"/>
                        <a:gd name="connsiteY10" fmla="*/ 149543 h 151447"/>
                        <a:gd name="connsiteX11" fmla="*/ 337185 w 577638"/>
                        <a:gd name="connsiteY11" fmla="*/ 107632 h 151447"/>
                        <a:gd name="connsiteX12" fmla="*/ 349568 w 577638"/>
                        <a:gd name="connsiteY12" fmla="*/ 95250 h 151447"/>
                        <a:gd name="connsiteX13" fmla="*/ 361950 w 577638"/>
                        <a:gd name="connsiteY13" fmla="*/ 107632 h 151447"/>
                        <a:gd name="connsiteX14" fmla="*/ 361950 w 577638"/>
                        <a:gd name="connsiteY14" fmla="*/ 147638 h 151447"/>
                        <a:gd name="connsiteX15" fmla="*/ 569595 w 577638"/>
                        <a:gd name="connsiteY15" fmla="*/ 88582 h 151447"/>
                        <a:gd name="connsiteX16" fmla="*/ 575310 w 577638"/>
                        <a:gd name="connsiteY16" fmla="*/ 67628 h 151447"/>
                        <a:gd name="connsiteX17" fmla="*/ 567690 w 577638"/>
                        <a:gd name="connsiteY17" fmla="*/ 61913 h 151447"/>
                        <a:gd name="connsiteX18" fmla="*/ 106680 w 577638"/>
                        <a:gd name="connsiteY18" fmla="*/ 87630 h 151447"/>
                        <a:gd name="connsiteX19" fmla="*/ 45720 w 577638"/>
                        <a:gd name="connsiteY19" fmla="*/ 87630 h 151447"/>
                        <a:gd name="connsiteX20" fmla="*/ 33338 w 577638"/>
                        <a:gd name="connsiteY20" fmla="*/ 75248 h 151447"/>
                        <a:gd name="connsiteX21" fmla="*/ 45720 w 577638"/>
                        <a:gd name="connsiteY21" fmla="*/ 62865 h 151447"/>
                        <a:gd name="connsiteX22" fmla="*/ 106680 w 577638"/>
                        <a:gd name="connsiteY22" fmla="*/ 62865 h 151447"/>
                        <a:gd name="connsiteX23" fmla="*/ 119063 w 577638"/>
                        <a:gd name="connsiteY23" fmla="*/ 75248 h 151447"/>
                        <a:gd name="connsiteX24" fmla="*/ 106680 w 577638"/>
                        <a:gd name="connsiteY24" fmla="*/ 87630 h 1514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577638" h="151447">
                          <a:moveTo>
                            <a:pt x="567690" y="61913"/>
                          </a:moveTo>
                          <a:cubicBezTo>
                            <a:pt x="503873" y="24765"/>
                            <a:pt x="406718" y="0"/>
                            <a:pt x="284798" y="0"/>
                          </a:cubicBezTo>
                          <a:cubicBezTo>
                            <a:pt x="173355" y="0"/>
                            <a:pt x="63817" y="20955"/>
                            <a:pt x="0" y="53340"/>
                          </a:cubicBezTo>
                          <a:lnTo>
                            <a:pt x="0" y="98107"/>
                          </a:lnTo>
                          <a:cubicBezTo>
                            <a:pt x="45720" y="120968"/>
                            <a:pt x="114300" y="138113"/>
                            <a:pt x="191453" y="146685"/>
                          </a:cubicBezTo>
                          <a:lnTo>
                            <a:pt x="191453" y="108585"/>
                          </a:lnTo>
                          <a:cubicBezTo>
                            <a:pt x="191453" y="101918"/>
                            <a:pt x="197167" y="96203"/>
                            <a:pt x="203835" y="96203"/>
                          </a:cubicBezTo>
                          <a:cubicBezTo>
                            <a:pt x="210503" y="96203"/>
                            <a:pt x="216217" y="101918"/>
                            <a:pt x="216217" y="108585"/>
                          </a:cubicBezTo>
                          <a:lnTo>
                            <a:pt x="216217" y="148590"/>
                          </a:lnTo>
                          <a:cubicBezTo>
                            <a:pt x="239078" y="150495"/>
                            <a:pt x="262890" y="151448"/>
                            <a:pt x="286703" y="151448"/>
                          </a:cubicBezTo>
                          <a:cubicBezTo>
                            <a:pt x="303848" y="151448"/>
                            <a:pt x="320993" y="150495"/>
                            <a:pt x="337185" y="149543"/>
                          </a:cubicBezTo>
                          <a:lnTo>
                            <a:pt x="337185" y="107632"/>
                          </a:lnTo>
                          <a:cubicBezTo>
                            <a:pt x="337185" y="100965"/>
                            <a:pt x="342900" y="95250"/>
                            <a:pt x="349568" y="95250"/>
                          </a:cubicBezTo>
                          <a:cubicBezTo>
                            <a:pt x="356235" y="95250"/>
                            <a:pt x="361950" y="100965"/>
                            <a:pt x="361950" y="107632"/>
                          </a:cubicBezTo>
                          <a:lnTo>
                            <a:pt x="361950" y="147638"/>
                          </a:lnTo>
                          <a:cubicBezTo>
                            <a:pt x="449580" y="140018"/>
                            <a:pt x="520065" y="118110"/>
                            <a:pt x="569595" y="88582"/>
                          </a:cubicBezTo>
                          <a:cubicBezTo>
                            <a:pt x="577215" y="84773"/>
                            <a:pt x="580073" y="74295"/>
                            <a:pt x="575310" y="67628"/>
                          </a:cubicBezTo>
                          <a:cubicBezTo>
                            <a:pt x="571500" y="65723"/>
                            <a:pt x="569595" y="62865"/>
                            <a:pt x="567690" y="61913"/>
                          </a:cubicBezTo>
                          <a:close/>
                          <a:moveTo>
                            <a:pt x="106680" y="87630"/>
                          </a:moveTo>
                          <a:lnTo>
                            <a:pt x="45720" y="87630"/>
                          </a:lnTo>
                          <a:cubicBezTo>
                            <a:pt x="39053" y="87630"/>
                            <a:pt x="33338" y="81915"/>
                            <a:pt x="33338" y="75248"/>
                          </a:cubicBezTo>
                          <a:cubicBezTo>
                            <a:pt x="33338" y="68580"/>
                            <a:pt x="39053" y="62865"/>
                            <a:pt x="45720" y="62865"/>
                          </a:cubicBezTo>
                          <a:lnTo>
                            <a:pt x="106680" y="62865"/>
                          </a:lnTo>
                          <a:cubicBezTo>
                            <a:pt x="113348" y="62865"/>
                            <a:pt x="119063" y="68580"/>
                            <a:pt x="119063" y="75248"/>
                          </a:cubicBezTo>
                          <a:cubicBezTo>
                            <a:pt x="119063" y="81915"/>
                            <a:pt x="112395" y="87630"/>
                            <a:pt x="106680" y="8763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8063196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BA09667-90C8-2A2C-BAF6-E84AD78F677B}"/>
              </a:ext>
            </a:extLst>
          </p:cNvPr>
          <p:cNvSpPr/>
          <p:nvPr/>
        </p:nvSpPr>
        <p:spPr>
          <a:xfrm>
            <a:off x="-338593" y="503960"/>
            <a:ext cx="3116518" cy="860882"/>
          </a:xfrm>
          <a:custGeom>
            <a:avLst/>
            <a:gdLst>
              <a:gd name="connsiteX0" fmla="*/ 0 w 3116518"/>
              <a:gd name="connsiteY0" fmla="*/ 0 h 860882"/>
              <a:gd name="connsiteX1" fmla="*/ 488254 w 3116518"/>
              <a:gd name="connsiteY1" fmla="*/ 0 h 860882"/>
              <a:gd name="connsiteX2" fmla="*/ 914179 w 3116518"/>
              <a:gd name="connsiteY2" fmla="*/ 0 h 860882"/>
              <a:gd name="connsiteX3" fmla="*/ 1371268 w 3116518"/>
              <a:gd name="connsiteY3" fmla="*/ 0 h 860882"/>
              <a:gd name="connsiteX4" fmla="*/ 1921853 w 3116518"/>
              <a:gd name="connsiteY4" fmla="*/ 0 h 860882"/>
              <a:gd name="connsiteX5" fmla="*/ 2410107 w 3116518"/>
              <a:gd name="connsiteY5" fmla="*/ 0 h 860882"/>
              <a:gd name="connsiteX6" fmla="*/ 3116518 w 3116518"/>
              <a:gd name="connsiteY6" fmla="*/ 0 h 860882"/>
              <a:gd name="connsiteX7" fmla="*/ 3116518 w 3116518"/>
              <a:gd name="connsiteY7" fmla="*/ 439050 h 860882"/>
              <a:gd name="connsiteX8" fmla="*/ 3116518 w 3116518"/>
              <a:gd name="connsiteY8" fmla="*/ 860882 h 860882"/>
              <a:gd name="connsiteX9" fmla="*/ 2597098 w 3116518"/>
              <a:gd name="connsiteY9" fmla="*/ 860882 h 860882"/>
              <a:gd name="connsiteX10" fmla="*/ 2140009 w 3116518"/>
              <a:gd name="connsiteY10" fmla="*/ 860882 h 860882"/>
              <a:gd name="connsiteX11" fmla="*/ 1558259 w 3116518"/>
              <a:gd name="connsiteY11" fmla="*/ 860882 h 860882"/>
              <a:gd name="connsiteX12" fmla="*/ 1070005 w 3116518"/>
              <a:gd name="connsiteY12" fmla="*/ 860882 h 860882"/>
              <a:gd name="connsiteX13" fmla="*/ 644080 w 3116518"/>
              <a:gd name="connsiteY13" fmla="*/ 860882 h 860882"/>
              <a:gd name="connsiteX14" fmla="*/ 0 w 3116518"/>
              <a:gd name="connsiteY14" fmla="*/ 860882 h 860882"/>
              <a:gd name="connsiteX15" fmla="*/ 0 w 3116518"/>
              <a:gd name="connsiteY15" fmla="*/ 447659 h 860882"/>
              <a:gd name="connsiteX16" fmla="*/ 0 w 3116518"/>
              <a:gd name="connsiteY16" fmla="*/ 0 h 86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6518" h="860882" fill="none" extrusionOk="0">
                <a:moveTo>
                  <a:pt x="0" y="0"/>
                </a:moveTo>
                <a:cubicBezTo>
                  <a:pt x="184122" y="-9215"/>
                  <a:pt x="265125" y="46679"/>
                  <a:pt x="488254" y="0"/>
                </a:cubicBezTo>
                <a:cubicBezTo>
                  <a:pt x="711383" y="-46679"/>
                  <a:pt x="746928" y="6064"/>
                  <a:pt x="914179" y="0"/>
                </a:cubicBezTo>
                <a:cubicBezTo>
                  <a:pt x="1081430" y="-6064"/>
                  <a:pt x="1256803" y="27953"/>
                  <a:pt x="1371268" y="0"/>
                </a:cubicBezTo>
                <a:cubicBezTo>
                  <a:pt x="1485733" y="-27953"/>
                  <a:pt x="1690590" y="45863"/>
                  <a:pt x="1921853" y="0"/>
                </a:cubicBezTo>
                <a:cubicBezTo>
                  <a:pt x="2153116" y="-45863"/>
                  <a:pt x="2213771" y="50047"/>
                  <a:pt x="2410107" y="0"/>
                </a:cubicBezTo>
                <a:cubicBezTo>
                  <a:pt x="2606443" y="-50047"/>
                  <a:pt x="2800289" y="73257"/>
                  <a:pt x="3116518" y="0"/>
                </a:cubicBezTo>
                <a:cubicBezTo>
                  <a:pt x="3144802" y="138020"/>
                  <a:pt x="3069010" y="286876"/>
                  <a:pt x="3116518" y="439050"/>
                </a:cubicBezTo>
                <a:cubicBezTo>
                  <a:pt x="3164026" y="591224"/>
                  <a:pt x="3106946" y="758855"/>
                  <a:pt x="3116518" y="860882"/>
                </a:cubicBezTo>
                <a:cubicBezTo>
                  <a:pt x="2957976" y="885908"/>
                  <a:pt x="2766967" y="818170"/>
                  <a:pt x="2597098" y="860882"/>
                </a:cubicBezTo>
                <a:cubicBezTo>
                  <a:pt x="2427229" y="903594"/>
                  <a:pt x="2248107" y="817952"/>
                  <a:pt x="2140009" y="860882"/>
                </a:cubicBezTo>
                <a:cubicBezTo>
                  <a:pt x="2031911" y="903812"/>
                  <a:pt x="1843545" y="856506"/>
                  <a:pt x="1558259" y="860882"/>
                </a:cubicBezTo>
                <a:cubicBezTo>
                  <a:pt x="1272973" y="865258"/>
                  <a:pt x="1216585" y="838454"/>
                  <a:pt x="1070005" y="860882"/>
                </a:cubicBezTo>
                <a:cubicBezTo>
                  <a:pt x="923425" y="883310"/>
                  <a:pt x="771077" y="858590"/>
                  <a:pt x="644080" y="860882"/>
                </a:cubicBezTo>
                <a:cubicBezTo>
                  <a:pt x="517084" y="863174"/>
                  <a:pt x="157292" y="808599"/>
                  <a:pt x="0" y="860882"/>
                </a:cubicBezTo>
                <a:cubicBezTo>
                  <a:pt x="-31552" y="777922"/>
                  <a:pt x="3700" y="620472"/>
                  <a:pt x="0" y="447659"/>
                </a:cubicBezTo>
                <a:cubicBezTo>
                  <a:pt x="-3700" y="274846"/>
                  <a:pt x="16678" y="187636"/>
                  <a:pt x="0" y="0"/>
                </a:cubicBezTo>
                <a:close/>
              </a:path>
              <a:path w="3116518" h="860882" stroke="0" extrusionOk="0">
                <a:moveTo>
                  <a:pt x="0" y="0"/>
                </a:moveTo>
                <a:cubicBezTo>
                  <a:pt x="153506" y="-13119"/>
                  <a:pt x="310033" y="10629"/>
                  <a:pt x="488254" y="0"/>
                </a:cubicBezTo>
                <a:cubicBezTo>
                  <a:pt x="666475" y="-10629"/>
                  <a:pt x="713335" y="46922"/>
                  <a:pt x="914179" y="0"/>
                </a:cubicBezTo>
                <a:cubicBezTo>
                  <a:pt x="1115024" y="-46922"/>
                  <a:pt x="1327434" y="30311"/>
                  <a:pt x="1495929" y="0"/>
                </a:cubicBezTo>
                <a:cubicBezTo>
                  <a:pt x="1664424" y="-30311"/>
                  <a:pt x="1800020" y="26346"/>
                  <a:pt x="1984183" y="0"/>
                </a:cubicBezTo>
                <a:cubicBezTo>
                  <a:pt x="2168346" y="-26346"/>
                  <a:pt x="2364701" y="46974"/>
                  <a:pt x="2472438" y="0"/>
                </a:cubicBezTo>
                <a:cubicBezTo>
                  <a:pt x="2580176" y="-46974"/>
                  <a:pt x="2917416" y="57012"/>
                  <a:pt x="3116518" y="0"/>
                </a:cubicBezTo>
                <a:cubicBezTo>
                  <a:pt x="3130477" y="180496"/>
                  <a:pt x="3070564" y="246137"/>
                  <a:pt x="3116518" y="413223"/>
                </a:cubicBezTo>
                <a:cubicBezTo>
                  <a:pt x="3162472" y="580309"/>
                  <a:pt x="3097523" y="665038"/>
                  <a:pt x="3116518" y="860882"/>
                </a:cubicBezTo>
                <a:cubicBezTo>
                  <a:pt x="2996570" y="868658"/>
                  <a:pt x="2767868" y="812646"/>
                  <a:pt x="2659429" y="860882"/>
                </a:cubicBezTo>
                <a:cubicBezTo>
                  <a:pt x="2550990" y="909118"/>
                  <a:pt x="2298099" y="816454"/>
                  <a:pt x="2140009" y="860882"/>
                </a:cubicBezTo>
                <a:cubicBezTo>
                  <a:pt x="1981919" y="905310"/>
                  <a:pt x="1825604" y="835128"/>
                  <a:pt x="1620589" y="860882"/>
                </a:cubicBezTo>
                <a:cubicBezTo>
                  <a:pt x="1415574" y="886636"/>
                  <a:pt x="1253436" y="842937"/>
                  <a:pt x="1132335" y="860882"/>
                </a:cubicBezTo>
                <a:cubicBezTo>
                  <a:pt x="1011234" y="878827"/>
                  <a:pt x="675177" y="807048"/>
                  <a:pt x="550585" y="860882"/>
                </a:cubicBezTo>
                <a:cubicBezTo>
                  <a:pt x="425993" y="914716"/>
                  <a:pt x="188425" y="842766"/>
                  <a:pt x="0" y="860882"/>
                </a:cubicBezTo>
                <a:cubicBezTo>
                  <a:pt x="-44062" y="759581"/>
                  <a:pt x="26213" y="591079"/>
                  <a:pt x="0" y="447659"/>
                </a:cubicBezTo>
                <a:cubicBezTo>
                  <a:pt x="-26213" y="304239"/>
                  <a:pt x="29870" y="126558"/>
                  <a:pt x="0" y="0"/>
                </a:cubicBezTo>
                <a:close/>
              </a:path>
            </a:pathLst>
          </a:custGeom>
          <a:solidFill>
            <a:srgbClr val="92A381"/>
          </a:solidFill>
          <a:ln>
            <a:solidFill>
              <a:srgbClr val="92A381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arma&#10;&#10;Descrição gerada automaticamente">
            <a:extLst>
              <a:ext uri="{FF2B5EF4-FFF2-40B4-BE49-F238E27FC236}">
                <a16:creationId xmlns:a16="http://schemas.microsoft.com/office/drawing/2014/main" id="{E8E746D0-2AD5-DF96-EDCD-A9203E8B3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065" y="212795"/>
            <a:ext cx="908273" cy="50386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0BF3C4-2B53-984B-3914-7B3E5CDF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6DCC0"/>
                </a:solidFill>
              </a:rPr>
              <a:t>Custos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E53AA9EC-F302-4EFE-81B2-20B010F9843F}"/>
              </a:ext>
            </a:extLst>
          </p:cNvPr>
          <p:cNvSpPr/>
          <p:nvPr/>
        </p:nvSpPr>
        <p:spPr>
          <a:xfrm>
            <a:off x="11609408" y="5636871"/>
            <a:ext cx="789282" cy="1412111"/>
          </a:xfrm>
          <a:custGeom>
            <a:avLst/>
            <a:gdLst>
              <a:gd name="connsiteX0" fmla="*/ 231493 w 789282"/>
              <a:gd name="connsiteY0" fmla="*/ 1412111 h 1412111"/>
              <a:gd name="connsiteX1" fmla="*/ 115746 w 789282"/>
              <a:gd name="connsiteY1" fmla="*/ 1365813 h 1412111"/>
              <a:gd name="connsiteX2" fmla="*/ 81022 w 789282"/>
              <a:gd name="connsiteY2" fmla="*/ 1307939 h 1412111"/>
              <a:gd name="connsiteX3" fmla="*/ 0 w 789282"/>
              <a:gd name="connsiteY3" fmla="*/ 1134319 h 1412111"/>
              <a:gd name="connsiteX4" fmla="*/ 11574 w 789282"/>
              <a:gd name="connsiteY4" fmla="*/ 914400 h 1412111"/>
              <a:gd name="connsiteX5" fmla="*/ 46298 w 789282"/>
              <a:gd name="connsiteY5" fmla="*/ 856526 h 1412111"/>
              <a:gd name="connsiteX6" fmla="*/ 57873 w 789282"/>
              <a:gd name="connsiteY6" fmla="*/ 810228 h 1412111"/>
              <a:gd name="connsiteX7" fmla="*/ 150470 w 789282"/>
              <a:gd name="connsiteY7" fmla="*/ 717630 h 1412111"/>
              <a:gd name="connsiteX8" fmla="*/ 300941 w 789282"/>
              <a:gd name="connsiteY8" fmla="*/ 625033 h 1412111"/>
              <a:gd name="connsiteX9" fmla="*/ 358815 w 789282"/>
              <a:gd name="connsiteY9" fmla="*/ 555585 h 1412111"/>
              <a:gd name="connsiteX10" fmla="*/ 486136 w 789282"/>
              <a:gd name="connsiteY10" fmla="*/ 497711 h 1412111"/>
              <a:gd name="connsiteX11" fmla="*/ 578734 w 789282"/>
              <a:gd name="connsiteY11" fmla="*/ 428263 h 1412111"/>
              <a:gd name="connsiteX12" fmla="*/ 625033 w 789282"/>
              <a:gd name="connsiteY12" fmla="*/ 393539 h 1412111"/>
              <a:gd name="connsiteX13" fmla="*/ 671331 w 789282"/>
              <a:gd name="connsiteY13" fmla="*/ 324091 h 1412111"/>
              <a:gd name="connsiteX14" fmla="*/ 717630 w 789282"/>
              <a:gd name="connsiteY14" fmla="*/ 277792 h 1412111"/>
              <a:gd name="connsiteX15" fmla="*/ 763929 w 789282"/>
              <a:gd name="connsiteY15" fmla="*/ 196770 h 1412111"/>
              <a:gd name="connsiteX16" fmla="*/ 787078 w 789282"/>
              <a:gd name="connsiteY16" fmla="*/ 127321 h 1412111"/>
              <a:gd name="connsiteX17" fmla="*/ 787078 w 789282"/>
              <a:gd name="connsiteY17" fmla="*/ 0 h 14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9282" h="1412111">
                <a:moveTo>
                  <a:pt x="231493" y="1412111"/>
                </a:moveTo>
                <a:cubicBezTo>
                  <a:pt x="184240" y="1402661"/>
                  <a:pt x="153118" y="1403185"/>
                  <a:pt x="115746" y="1365813"/>
                </a:cubicBezTo>
                <a:cubicBezTo>
                  <a:pt x="99838" y="1349905"/>
                  <a:pt x="91609" y="1327790"/>
                  <a:pt x="81022" y="1307939"/>
                </a:cubicBezTo>
                <a:cubicBezTo>
                  <a:pt x="27290" y="1207191"/>
                  <a:pt x="32699" y="1216068"/>
                  <a:pt x="0" y="1134319"/>
                </a:cubicBezTo>
                <a:cubicBezTo>
                  <a:pt x="3858" y="1061013"/>
                  <a:pt x="-494" y="986809"/>
                  <a:pt x="11574" y="914400"/>
                </a:cubicBezTo>
                <a:cubicBezTo>
                  <a:pt x="15272" y="892209"/>
                  <a:pt x="37161" y="877084"/>
                  <a:pt x="46298" y="856526"/>
                </a:cubicBezTo>
                <a:cubicBezTo>
                  <a:pt x="52759" y="841989"/>
                  <a:pt x="50759" y="824456"/>
                  <a:pt x="57873" y="810228"/>
                </a:cubicBezTo>
                <a:cubicBezTo>
                  <a:pt x="77932" y="770110"/>
                  <a:pt x="115296" y="742755"/>
                  <a:pt x="150470" y="717630"/>
                </a:cubicBezTo>
                <a:cubicBezTo>
                  <a:pt x="242656" y="651783"/>
                  <a:pt x="228207" y="661400"/>
                  <a:pt x="300941" y="625033"/>
                </a:cubicBezTo>
                <a:cubicBezTo>
                  <a:pt x="315137" y="603739"/>
                  <a:pt x="335475" y="568316"/>
                  <a:pt x="358815" y="555585"/>
                </a:cubicBezTo>
                <a:cubicBezTo>
                  <a:pt x="514380" y="470731"/>
                  <a:pt x="402908" y="558240"/>
                  <a:pt x="486136" y="497711"/>
                </a:cubicBezTo>
                <a:cubicBezTo>
                  <a:pt x="517339" y="475018"/>
                  <a:pt x="547868" y="451412"/>
                  <a:pt x="578734" y="428263"/>
                </a:cubicBezTo>
                <a:lnTo>
                  <a:pt x="625033" y="393539"/>
                </a:lnTo>
                <a:cubicBezTo>
                  <a:pt x="640466" y="370390"/>
                  <a:pt x="653951" y="345816"/>
                  <a:pt x="671331" y="324091"/>
                </a:cubicBezTo>
                <a:cubicBezTo>
                  <a:pt x="684965" y="307048"/>
                  <a:pt x="703426" y="294363"/>
                  <a:pt x="717630" y="277792"/>
                </a:cubicBezTo>
                <a:cubicBezTo>
                  <a:pt x="733288" y="259524"/>
                  <a:pt x="755720" y="217292"/>
                  <a:pt x="763929" y="196770"/>
                </a:cubicBezTo>
                <a:cubicBezTo>
                  <a:pt x="772992" y="174113"/>
                  <a:pt x="784227" y="151556"/>
                  <a:pt x="787078" y="127321"/>
                </a:cubicBezTo>
                <a:cubicBezTo>
                  <a:pt x="792037" y="85171"/>
                  <a:pt x="787078" y="42440"/>
                  <a:pt x="787078" y="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CC20AEC9-C8A9-2370-2B23-F726F054BCD5}"/>
              </a:ext>
            </a:extLst>
          </p:cNvPr>
          <p:cNvSpPr/>
          <p:nvPr/>
        </p:nvSpPr>
        <p:spPr>
          <a:xfrm>
            <a:off x="11578041" y="1047307"/>
            <a:ext cx="1006997" cy="1493135"/>
          </a:xfrm>
          <a:custGeom>
            <a:avLst/>
            <a:gdLst>
              <a:gd name="connsiteX0" fmla="*/ 0 w 1006997"/>
              <a:gd name="connsiteY0" fmla="*/ 0 h 1493135"/>
              <a:gd name="connsiteX1" fmla="*/ 69448 w 1006997"/>
              <a:gd name="connsiteY1" fmla="*/ 34725 h 1493135"/>
              <a:gd name="connsiteX2" fmla="*/ 370389 w 1006997"/>
              <a:gd name="connsiteY2" fmla="*/ 69449 h 1493135"/>
              <a:gd name="connsiteX3" fmla="*/ 405114 w 1006997"/>
              <a:gd name="connsiteY3" fmla="*/ 104173 h 1493135"/>
              <a:gd name="connsiteX4" fmla="*/ 428263 w 1006997"/>
              <a:gd name="connsiteY4" fmla="*/ 162046 h 1493135"/>
              <a:gd name="connsiteX5" fmla="*/ 451412 w 1006997"/>
              <a:gd name="connsiteY5" fmla="*/ 208345 h 1493135"/>
              <a:gd name="connsiteX6" fmla="*/ 474562 w 1006997"/>
              <a:gd name="connsiteY6" fmla="*/ 335666 h 1493135"/>
              <a:gd name="connsiteX7" fmla="*/ 462987 w 1006997"/>
              <a:gd name="connsiteY7" fmla="*/ 520861 h 1493135"/>
              <a:gd name="connsiteX8" fmla="*/ 439838 w 1006997"/>
              <a:gd name="connsiteY8" fmla="*/ 578735 h 1493135"/>
              <a:gd name="connsiteX9" fmla="*/ 428263 w 1006997"/>
              <a:gd name="connsiteY9" fmla="*/ 752355 h 1493135"/>
              <a:gd name="connsiteX10" fmla="*/ 416688 w 1006997"/>
              <a:gd name="connsiteY10" fmla="*/ 868102 h 1493135"/>
              <a:gd name="connsiteX11" fmla="*/ 428263 w 1006997"/>
              <a:gd name="connsiteY11" fmla="*/ 1134319 h 1493135"/>
              <a:gd name="connsiteX12" fmla="*/ 451412 w 1006997"/>
              <a:gd name="connsiteY12" fmla="*/ 1157469 h 1493135"/>
              <a:gd name="connsiteX13" fmla="*/ 474562 w 1006997"/>
              <a:gd name="connsiteY13" fmla="*/ 1192193 h 1493135"/>
              <a:gd name="connsiteX14" fmla="*/ 509286 w 1006997"/>
              <a:gd name="connsiteY14" fmla="*/ 1284790 h 1493135"/>
              <a:gd name="connsiteX15" fmla="*/ 520860 w 1006997"/>
              <a:gd name="connsiteY15" fmla="*/ 1319514 h 1493135"/>
              <a:gd name="connsiteX16" fmla="*/ 555584 w 1006997"/>
              <a:gd name="connsiteY16" fmla="*/ 1342664 h 1493135"/>
              <a:gd name="connsiteX17" fmla="*/ 625033 w 1006997"/>
              <a:gd name="connsiteY17" fmla="*/ 1412112 h 1493135"/>
              <a:gd name="connsiteX18" fmla="*/ 706055 w 1006997"/>
              <a:gd name="connsiteY18" fmla="*/ 1458411 h 1493135"/>
              <a:gd name="connsiteX19" fmla="*/ 740779 w 1006997"/>
              <a:gd name="connsiteY19" fmla="*/ 1481560 h 1493135"/>
              <a:gd name="connsiteX20" fmla="*/ 810227 w 1006997"/>
              <a:gd name="connsiteY20" fmla="*/ 1493135 h 1493135"/>
              <a:gd name="connsiteX21" fmla="*/ 983848 w 1006997"/>
              <a:gd name="connsiteY21" fmla="*/ 1446836 h 1493135"/>
              <a:gd name="connsiteX22" fmla="*/ 1006997 w 1006997"/>
              <a:gd name="connsiteY22" fmla="*/ 1423687 h 149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06997" h="1493135">
                <a:moveTo>
                  <a:pt x="0" y="0"/>
                </a:moveTo>
                <a:cubicBezTo>
                  <a:pt x="23149" y="11575"/>
                  <a:pt x="43809" y="31189"/>
                  <a:pt x="69448" y="34725"/>
                </a:cubicBezTo>
                <a:cubicBezTo>
                  <a:pt x="221399" y="55684"/>
                  <a:pt x="281833" y="-4347"/>
                  <a:pt x="370389" y="69449"/>
                </a:cubicBezTo>
                <a:cubicBezTo>
                  <a:pt x="382964" y="79928"/>
                  <a:pt x="393539" y="92598"/>
                  <a:pt x="405114" y="104173"/>
                </a:cubicBezTo>
                <a:cubicBezTo>
                  <a:pt x="412830" y="123464"/>
                  <a:pt x="419825" y="143060"/>
                  <a:pt x="428263" y="162046"/>
                </a:cubicBezTo>
                <a:cubicBezTo>
                  <a:pt x="435271" y="177813"/>
                  <a:pt x="445956" y="191976"/>
                  <a:pt x="451412" y="208345"/>
                </a:cubicBezTo>
                <a:cubicBezTo>
                  <a:pt x="456805" y="224524"/>
                  <a:pt x="472618" y="324004"/>
                  <a:pt x="474562" y="335666"/>
                </a:cubicBezTo>
                <a:cubicBezTo>
                  <a:pt x="470704" y="397398"/>
                  <a:pt x="471734" y="459631"/>
                  <a:pt x="462987" y="520861"/>
                </a:cubicBezTo>
                <a:cubicBezTo>
                  <a:pt x="460049" y="541430"/>
                  <a:pt x="442920" y="558188"/>
                  <a:pt x="439838" y="578735"/>
                </a:cubicBezTo>
                <a:cubicBezTo>
                  <a:pt x="431234" y="636095"/>
                  <a:pt x="432888" y="694538"/>
                  <a:pt x="428263" y="752355"/>
                </a:cubicBezTo>
                <a:cubicBezTo>
                  <a:pt x="425171" y="791006"/>
                  <a:pt x="420546" y="829520"/>
                  <a:pt x="416688" y="868102"/>
                </a:cubicBezTo>
                <a:cubicBezTo>
                  <a:pt x="420546" y="956841"/>
                  <a:pt x="417680" y="1046129"/>
                  <a:pt x="428263" y="1134319"/>
                </a:cubicBezTo>
                <a:cubicBezTo>
                  <a:pt x="429563" y="1145154"/>
                  <a:pt x="444595" y="1148948"/>
                  <a:pt x="451412" y="1157469"/>
                </a:cubicBezTo>
                <a:cubicBezTo>
                  <a:pt x="460102" y="1168332"/>
                  <a:pt x="466845" y="1180618"/>
                  <a:pt x="474562" y="1192193"/>
                </a:cubicBezTo>
                <a:cubicBezTo>
                  <a:pt x="496893" y="1303852"/>
                  <a:pt x="469546" y="1205310"/>
                  <a:pt x="509286" y="1284790"/>
                </a:cubicBezTo>
                <a:cubicBezTo>
                  <a:pt x="514742" y="1295703"/>
                  <a:pt x="513238" y="1309987"/>
                  <a:pt x="520860" y="1319514"/>
                </a:cubicBezTo>
                <a:cubicBezTo>
                  <a:pt x="529550" y="1330377"/>
                  <a:pt x="545187" y="1333422"/>
                  <a:pt x="555584" y="1342664"/>
                </a:cubicBezTo>
                <a:cubicBezTo>
                  <a:pt x="580053" y="1364414"/>
                  <a:pt x="597793" y="1393952"/>
                  <a:pt x="625033" y="1412112"/>
                </a:cubicBezTo>
                <a:cubicBezTo>
                  <a:pt x="709633" y="1468511"/>
                  <a:pt x="603259" y="1399670"/>
                  <a:pt x="706055" y="1458411"/>
                </a:cubicBezTo>
                <a:cubicBezTo>
                  <a:pt x="718133" y="1465313"/>
                  <a:pt x="727582" y="1477161"/>
                  <a:pt x="740779" y="1481560"/>
                </a:cubicBezTo>
                <a:cubicBezTo>
                  <a:pt x="763043" y="1488981"/>
                  <a:pt x="787078" y="1489277"/>
                  <a:pt x="810227" y="1493135"/>
                </a:cubicBezTo>
                <a:cubicBezTo>
                  <a:pt x="971477" y="1468327"/>
                  <a:pt x="924815" y="1505868"/>
                  <a:pt x="983848" y="1446836"/>
                </a:cubicBezTo>
                <a:lnTo>
                  <a:pt x="1006997" y="1423687"/>
                </a:ln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693476E3-D1B6-68E0-C510-FCAEC1A4258D}"/>
              </a:ext>
            </a:extLst>
          </p:cNvPr>
          <p:cNvSpPr/>
          <p:nvPr/>
        </p:nvSpPr>
        <p:spPr>
          <a:xfrm>
            <a:off x="-277791" y="5810490"/>
            <a:ext cx="2322922" cy="1215343"/>
          </a:xfrm>
          <a:custGeom>
            <a:avLst/>
            <a:gdLst>
              <a:gd name="connsiteX0" fmla="*/ 2639027 w 2639027"/>
              <a:gd name="connsiteY0" fmla="*/ 1215343 h 1215343"/>
              <a:gd name="connsiteX1" fmla="*/ 2314936 w 2639027"/>
              <a:gd name="connsiteY1" fmla="*/ 1180619 h 1215343"/>
              <a:gd name="connsiteX2" fmla="*/ 2257063 w 2639027"/>
              <a:gd name="connsiteY2" fmla="*/ 1145895 h 1215343"/>
              <a:gd name="connsiteX3" fmla="*/ 2164465 w 2639027"/>
              <a:gd name="connsiteY3" fmla="*/ 1053297 h 1215343"/>
              <a:gd name="connsiteX4" fmla="*/ 2129741 w 2639027"/>
              <a:gd name="connsiteY4" fmla="*/ 960700 h 1215343"/>
              <a:gd name="connsiteX5" fmla="*/ 2118167 w 2639027"/>
              <a:gd name="connsiteY5" fmla="*/ 902826 h 1215343"/>
              <a:gd name="connsiteX6" fmla="*/ 2083443 w 2639027"/>
              <a:gd name="connsiteY6" fmla="*/ 833378 h 1215343"/>
              <a:gd name="connsiteX7" fmla="*/ 2060293 w 2639027"/>
              <a:gd name="connsiteY7" fmla="*/ 752356 h 1215343"/>
              <a:gd name="connsiteX8" fmla="*/ 1990845 w 2639027"/>
              <a:gd name="connsiteY8" fmla="*/ 648183 h 1215343"/>
              <a:gd name="connsiteX9" fmla="*/ 1678329 w 2639027"/>
              <a:gd name="connsiteY9" fmla="*/ 520862 h 1215343"/>
              <a:gd name="connsiteX10" fmla="*/ 1296364 w 2639027"/>
              <a:gd name="connsiteY10" fmla="*/ 486138 h 1215343"/>
              <a:gd name="connsiteX11" fmla="*/ 1053296 w 2639027"/>
              <a:gd name="connsiteY11" fmla="*/ 497713 h 1215343"/>
              <a:gd name="connsiteX12" fmla="*/ 983848 w 2639027"/>
              <a:gd name="connsiteY12" fmla="*/ 520862 h 1215343"/>
              <a:gd name="connsiteX13" fmla="*/ 891250 w 2639027"/>
              <a:gd name="connsiteY13" fmla="*/ 544011 h 1215343"/>
              <a:gd name="connsiteX14" fmla="*/ 844951 w 2639027"/>
              <a:gd name="connsiteY14" fmla="*/ 567161 h 1215343"/>
              <a:gd name="connsiteX15" fmla="*/ 810227 w 2639027"/>
              <a:gd name="connsiteY15" fmla="*/ 682907 h 1215343"/>
              <a:gd name="connsiteX16" fmla="*/ 844951 w 2639027"/>
              <a:gd name="connsiteY16" fmla="*/ 798654 h 1215343"/>
              <a:gd name="connsiteX17" fmla="*/ 856526 w 2639027"/>
              <a:gd name="connsiteY17" fmla="*/ 833378 h 1215343"/>
              <a:gd name="connsiteX18" fmla="*/ 937549 w 2639027"/>
              <a:gd name="connsiteY18" fmla="*/ 879677 h 1215343"/>
              <a:gd name="connsiteX19" fmla="*/ 1018572 w 2639027"/>
              <a:gd name="connsiteY19" fmla="*/ 868102 h 1215343"/>
              <a:gd name="connsiteX20" fmla="*/ 1064870 w 2639027"/>
              <a:gd name="connsiteY20" fmla="*/ 787080 h 1215343"/>
              <a:gd name="connsiteX21" fmla="*/ 1088020 w 2639027"/>
              <a:gd name="connsiteY21" fmla="*/ 740781 h 1215343"/>
              <a:gd name="connsiteX22" fmla="*/ 1111169 w 2639027"/>
              <a:gd name="connsiteY22" fmla="*/ 659758 h 1215343"/>
              <a:gd name="connsiteX23" fmla="*/ 1122744 w 2639027"/>
              <a:gd name="connsiteY23" fmla="*/ 625034 h 1215343"/>
              <a:gd name="connsiteX24" fmla="*/ 1099595 w 2639027"/>
              <a:gd name="connsiteY24" fmla="*/ 428264 h 1215343"/>
              <a:gd name="connsiteX25" fmla="*/ 1064870 w 2639027"/>
              <a:gd name="connsiteY25" fmla="*/ 381966 h 1215343"/>
              <a:gd name="connsiteX26" fmla="*/ 1018572 w 2639027"/>
              <a:gd name="connsiteY26" fmla="*/ 324092 h 1215343"/>
              <a:gd name="connsiteX27" fmla="*/ 972273 w 2639027"/>
              <a:gd name="connsiteY27" fmla="*/ 289368 h 1215343"/>
              <a:gd name="connsiteX28" fmla="*/ 937549 w 2639027"/>
              <a:gd name="connsiteY28" fmla="*/ 266219 h 1215343"/>
              <a:gd name="connsiteX29" fmla="*/ 879676 w 2639027"/>
              <a:gd name="connsiteY29" fmla="*/ 208345 h 1215343"/>
              <a:gd name="connsiteX30" fmla="*/ 763929 w 2639027"/>
              <a:gd name="connsiteY30" fmla="*/ 150472 h 1215343"/>
              <a:gd name="connsiteX31" fmla="*/ 717630 w 2639027"/>
              <a:gd name="connsiteY31" fmla="*/ 127323 h 1215343"/>
              <a:gd name="connsiteX32" fmla="*/ 682906 w 2639027"/>
              <a:gd name="connsiteY32" fmla="*/ 104173 h 1215343"/>
              <a:gd name="connsiteX33" fmla="*/ 636607 w 2639027"/>
              <a:gd name="connsiteY33" fmla="*/ 69449 h 1215343"/>
              <a:gd name="connsiteX34" fmla="*/ 462987 w 2639027"/>
              <a:gd name="connsiteY34" fmla="*/ 11576 h 1215343"/>
              <a:gd name="connsiteX35" fmla="*/ 0 w 2639027"/>
              <a:gd name="connsiteY35" fmla="*/ 23151 h 12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39027" h="1215343">
                <a:moveTo>
                  <a:pt x="2639027" y="1215343"/>
                </a:moveTo>
                <a:cubicBezTo>
                  <a:pt x="2530997" y="1203768"/>
                  <a:pt x="2421832" y="1200055"/>
                  <a:pt x="2314936" y="1180619"/>
                </a:cubicBezTo>
                <a:cubicBezTo>
                  <a:pt x="2292802" y="1176595"/>
                  <a:pt x="2275493" y="1158796"/>
                  <a:pt x="2257063" y="1145895"/>
                </a:cubicBezTo>
                <a:cubicBezTo>
                  <a:pt x="2222274" y="1121543"/>
                  <a:pt x="2184223" y="1092812"/>
                  <a:pt x="2164465" y="1053297"/>
                </a:cubicBezTo>
                <a:cubicBezTo>
                  <a:pt x="2149723" y="1023813"/>
                  <a:pt x="2139435" y="992207"/>
                  <a:pt x="2129741" y="960700"/>
                </a:cubicBezTo>
                <a:cubicBezTo>
                  <a:pt x="2123955" y="941897"/>
                  <a:pt x="2124890" y="921315"/>
                  <a:pt x="2118167" y="902826"/>
                </a:cubicBezTo>
                <a:cubicBezTo>
                  <a:pt x="2109322" y="878502"/>
                  <a:pt x="2092734" y="857535"/>
                  <a:pt x="2083443" y="833378"/>
                </a:cubicBezTo>
                <a:cubicBezTo>
                  <a:pt x="2073360" y="807162"/>
                  <a:pt x="2070376" y="778572"/>
                  <a:pt x="2060293" y="752356"/>
                </a:cubicBezTo>
                <a:cubicBezTo>
                  <a:pt x="2046437" y="716330"/>
                  <a:pt x="2026043" y="670810"/>
                  <a:pt x="1990845" y="648183"/>
                </a:cubicBezTo>
                <a:cubicBezTo>
                  <a:pt x="1885687" y="580581"/>
                  <a:pt x="1804056" y="549252"/>
                  <a:pt x="1678329" y="520862"/>
                </a:cubicBezTo>
                <a:cubicBezTo>
                  <a:pt x="1567518" y="495840"/>
                  <a:pt x="1406044" y="492232"/>
                  <a:pt x="1296364" y="486138"/>
                </a:cubicBezTo>
                <a:cubicBezTo>
                  <a:pt x="1215341" y="489996"/>
                  <a:pt x="1133914" y="488755"/>
                  <a:pt x="1053296" y="497713"/>
                </a:cubicBezTo>
                <a:cubicBezTo>
                  <a:pt x="1029044" y="500408"/>
                  <a:pt x="1007311" y="514159"/>
                  <a:pt x="983848" y="520862"/>
                </a:cubicBezTo>
                <a:cubicBezTo>
                  <a:pt x="953256" y="529602"/>
                  <a:pt x="922116" y="536295"/>
                  <a:pt x="891250" y="544011"/>
                </a:cubicBezTo>
                <a:cubicBezTo>
                  <a:pt x="875817" y="551728"/>
                  <a:pt x="857152" y="554960"/>
                  <a:pt x="844951" y="567161"/>
                </a:cubicBezTo>
                <a:cubicBezTo>
                  <a:pt x="818036" y="594076"/>
                  <a:pt x="815486" y="651354"/>
                  <a:pt x="810227" y="682907"/>
                </a:cubicBezTo>
                <a:cubicBezTo>
                  <a:pt x="865245" y="847958"/>
                  <a:pt x="809964" y="676198"/>
                  <a:pt x="844951" y="798654"/>
                </a:cubicBezTo>
                <a:cubicBezTo>
                  <a:pt x="848303" y="810385"/>
                  <a:pt x="848904" y="823851"/>
                  <a:pt x="856526" y="833378"/>
                </a:cubicBezTo>
                <a:cubicBezTo>
                  <a:pt x="867435" y="847014"/>
                  <a:pt x="926154" y="873979"/>
                  <a:pt x="937549" y="879677"/>
                </a:cubicBezTo>
                <a:cubicBezTo>
                  <a:pt x="964557" y="875819"/>
                  <a:pt x="993241" y="878234"/>
                  <a:pt x="1018572" y="868102"/>
                </a:cubicBezTo>
                <a:cubicBezTo>
                  <a:pt x="1061785" y="850817"/>
                  <a:pt x="1052007" y="821380"/>
                  <a:pt x="1064870" y="787080"/>
                </a:cubicBezTo>
                <a:cubicBezTo>
                  <a:pt x="1070929" y="770924"/>
                  <a:pt x="1081223" y="756641"/>
                  <a:pt x="1088020" y="740781"/>
                </a:cubicBezTo>
                <a:cubicBezTo>
                  <a:pt x="1099916" y="713023"/>
                  <a:pt x="1102776" y="689134"/>
                  <a:pt x="1111169" y="659758"/>
                </a:cubicBezTo>
                <a:cubicBezTo>
                  <a:pt x="1114521" y="648027"/>
                  <a:pt x="1118886" y="636609"/>
                  <a:pt x="1122744" y="625034"/>
                </a:cubicBezTo>
                <a:cubicBezTo>
                  <a:pt x="1115028" y="559444"/>
                  <a:pt x="1114892" y="492510"/>
                  <a:pt x="1099595" y="428264"/>
                </a:cubicBezTo>
                <a:cubicBezTo>
                  <a:pt x="1095127" y="409497"/>
                  <a:pt x="1076083" y="397664"/>
                  <a:pt x="1064870" y="381966"/>
                </a:cubicBezTo>
                <a:cubicBezTo>
                  <a:pt x="1042882" y="351183"/>
                  <a:pt x="1045898" y="346864"/>
                  <a:pt x="1018572" y="324092"/>
                </a:cubicBezTo>
                <a:cubicBezTo>
                  <a:pt x="1003752" y="311742"/>
                  <a:pt x="987971" y="300581"/>
                  <a:pt x="972273" y="289368"/>
                </a:cubicBezTo>
                <a:cubicBezTo>
                  <a:pt x="960953" y="281282"/>
                  <a:pt x="948018" y="275379"/>
                  <a:pt x="937549" y="266219"/>
                </a:cubicBezTo>
                <a:cubicBezTo>
                  <a:pt x="917017" y="248254"/>
                  <a:pt x="900979" y="225388"/>
                  <a:pt x="879676" y="208345"/>
                </a:cubicBezTo>
                <a:cubicBezTo>
                  <a:pt x="835903" y="173327"/>
                  <a:pt x="813213" y="172376"/>
                  <a:pt x="763929" y="150472"/>
                </a:cubicBezTo>
                <a:cubicBezTo>
                  <a:pt x="748162" y="143464"/>
                  <a:pt x="732611" y="135884"/>
                  <a:pt x="717630" y="127323"/>
                </a:cubicBezTo>
                <a:cubicBezTo>
                  <a:pt x="705552" y="120421"/>
                  <a:pt x="694226" y="112259"/>
                  <a:pt x="682906" y="104173"/>
                </a:cubicBezTo>
                <a:cubicBezTo>
                  <a:pt x="667208" y="92960"/>
                  <a:pt x="654386" y="76935"/>
                  <a:pt x="636607" y="69449"/>
                </a:cubicBezTo>
                <a:cubicBezTo>
                  <a:pt x="580384" y="45776"/>
                  <a:pt x="523897" y="14960"/>
                  <a:pt x="462987" y="11576"/>
                </a:cubicBezTo>
                <a:cubicBezTo>
                  <a:pt x="169543" y="-4727"/>
                  <a:pt x="323912" y="-6296"/>
                  <a:pt x="0" y="23151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2B235D46-1BA9-075C-6EEB-5E9AC8DC3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276" y="5644114"/>
            <a:ext cx="948053" cy="49723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Imagem 9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F55B253B-C57B-9F53-07E7-B7574FE91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39" y="6123718"/>
            <a:ext cx="680426" cy="5454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132BD48-DB24-DCBF-4498-DCA739B9A029}"/>
              </a:ext>
            </a:extLst>
          </p:cNvPr>
          <p:cNvSpPr/>
          <p:nvPr/>
        </p:nvSpPr>
        <p:spPr>
          <a:xfrm>
            <a:off x="2045130" y="1595197"/>
            <a:ext cx="318947" cy="5358294"/>
          </a:xfrm>
          <a:custGeom>
            <a:avLst/>
            <a:gdLst>
              <a:gd name="connsiteX0" fmla="*/ 0 w 318947"/>
              <a:gd name="connsiteY0" fmla="*/ 0 h 5358294"/>
              <a:gd name="connsiteX1" fmla="*/ 318947 w 318947"/>
              <a:gd name="connsiteY1" fmla="*/ 0 h 5358294"/>
              <a:gd name="connsiteX2" fmla="*/ 318947 w 318947"/>
              <a:gd name="connsiteY2" fmla="*/ 434617 h 5358294"/>
              <a:gd name="connsiteX3" fmla="*/ 318947 w 318947"/>
              <a:gd name="connsiteY3" fmla="*/ 1029983 h 5358294"/>
              <a:gd name="connsiteX4" fmla="*/ 318947 w 318947"/>
              <a:gd name="connsiteY4" fmla="*/ 1518183 h 5358294"/>
              <a:gd name="connsiteX5" fmla="*/ 318947 w 318947"/>
              <a:gd name="connsiteY5" fmla="*/ 2167132 h 5358294"/>
              <a:gd name="connsiteX6" fmla="*/ 318947 w 318947"/>
              <a:gd name="connsiteY6" fmla="*/ 2869664 h 5358294"/>
              <a:gd name="connsiteX7" fmla="*/ 318947 w 318947"/>
              <a:gd name="connsiteY7" fmla="*/ 3304281 h 5358294"/>
              <a:gd name="connsiteX8" fmla="*/ 318947 w 318947"/>
              <a:gd name="connsiteY8" fmla="*/ 3738898 h 5358294"/>
              <a:gd name="connsiteX9" fmla="*/ 318947 w 318947"/>
              <a:gd name="connsiteY9" fmla="*/ 4280682 h 5358294"/>
              <a:gd name="connsiteX10" fmla="*/ 318947 w 318947"/>
              <a:gd name="connsiteY10" fmla="*/ 5358294 h 5358294"/>
              <a:gd name="connsiteX11" fmla="*/ 0 w 318947"/>
              <a:gd name="connsiteY11" fmla="*/ 5358294 h 5358294"/>
              <a:gd name="connsiteX12" fmla="*/ 0 w 318947"/>
              <a:gd name="connsiteY12" fmla="*/ 4762928 h 5358294"/>
              <a:gd name="connsiteX13" fmla="*/ 0 w 318947"/>
              <a:gd name="connsiteY13" fmla="*/ 4274728 h 5358294"/>
              <a:gd name="connsiteX14" fmla="*/ 0 w 318947"/>
              <a:gd name="connsiteY14" fmla="*/ 3572196 h 5358294"/>
              <a:gd name="connsiteX15" fmla="*/ 0 w 318947"/>
              <a:gd name="connsiteY15" fmla="*/ 3083996 h 5358294"/>
              <a:gd name="connsiteX16" fmla="*/ 0 w 318947"/>
              <a:gd name="connsiteY16" fmla="*/ 2542213 h 5358294"/>
              <a:gd name="connsiteX17" fmla="*/ 0 w 318947"/>
              <a:gd name="connsiteY17" fmla="*/ 1946847 h 5358294"/>
              <a:gd name="connsiteX18" fmla="*/ 0 w 318947"/>
              <a:gd name="connsiteY18" fmla="*/ 1351481 h 5358294"/>
              <a:gd name="connsiteX19" fmla="*/ 0 w 318947"/>
              <a:gd name="connsiteY19" fmla="*/ 756115 h 5358294"/>
              <a:gd name="connsiteX20" fmla="*/ 0 w 318947"/>
              <a:gd name="connsiteY20" fmla="*/ 0 h 5358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18947" h="5358294" fill="none" extrusionOk="0">
                <a:moveTo>
                  <a:pt x="0" y="0"/>
                </a:moveTo>
                <a:cubicBezTo>
                  <a:pt x="148591" y="-23761"/>
                  <a:pt x="161690" y="9644"/>
                  <a:pt x="318947" y="0"/>
                </a:cubicBezTo>
                <a:cubicBezTo>
                  <a:pt x="362162" y="209088"/>
                  <a:pt x="300480" y="281996"/>
                  <a:pt x="318947" y="434617"/>
                </a:cubicBezTo>
                <a:cubicBezTo>
                  <a:pt x="337414" y="587238"/>
                  <a:pt x="300435" y="814032"/>
                  <a:pt x="318947" y="1029983"/>
                </a:cubicBezTo>
                <a:cubicBezTo>
                  <a:pt x="337459" y="1245934"/>
                  <a:pt x="300970" y="1412592"/>
                  <a:pt x="318947" y="1518183"/>
                </a:cubicBezTo>
                <a:cubicBezTo>
                  <a:pt x="336924" y="1623774"/>
                  <a:pt x="282165" y="1902724"/>
                  <a:pt x="318947" y="2167132"/>
                </a:cubicBezTo>
                <a:cubicBezTo>
                  <a:pt x="355729" y="2431540"/>
                  <a:pt x="295639" y="2671967"/>
                  <a:pt x="318947" y="2869664"/>
                </a:cubicBezTo>
                <a:cubicBezTo>
                  <a:pt x="342255" y="3067361"/>
                  <a:pt x="290942" y="3111793"/>
                  <a:pt x="318947" y="3304281"/>
                </a:cubicBezTo>
                <a:cubicBezTo>
                  <a:pt x="346952" y="3496769"/>
                  <a:pt x="292815" y="3582108"/>
                  <a:pt x="318947" y="3738898"/>
                </a:cubicBezTo>
                <a:cubicBezTo>
                  <a:pt x="345079" y="3895688"/>
                  <a:pt x="313797" y="4094823"/>
                  <a:pt x="318947" y="4280682"/>
                </a:cubicBezTo>
                <a:cubicBezTo>
                  <a:pt x="324097" y="4466541"/>
                  <a:pt x="228747" y="5123146"/>
                  <a:pt x="318947" y="5358294"/>
                </a:cubicBezTo>
                <a:cubicBezTo>
                  <a:pt x="198227" y="5364360"/>
                  <a:pt x="106316" y="5330638"/>
                  <a:pt x="0" y="5358294"/>
                </a:cubicBezTo>
                <a:cubicBezTo>
                  <a:pt x="-2887" y="5122209"/>
                  <a:pt x="60773" y="4919711"/>
                  <a:pt x="0" y="4762928"/>
                </a:cubicBezTo>
                <a:cubicBezTo>
                  <a:pt x="-60773" y="4606145"/>
                  <a:pt x="39719" y="4406896"/>
                  <a:pt x="0" y="4274728"/>
                </a:cubicBezTo>
                <a:cubicBezTo>
                  <a:pt x="-39719" y="4142560"/>
                  <a:pt x="42666" y="3871537"/>
                  <a:pt x="0" y="3572196"/>
                </a:cubicBezTo>
                <a:cubicBezTo>
                  <a:pt x="-42666" y="3272855"/>
                  <a:pt x="46942" y="3286004"/>
                  <a:pt x="0" y="3083996"/>
                </a:cubicBezTo>
                <a:cubicBezTo>
                  <a:pt x="-46942" y="2881988"/>
                  <a:pt x="39371" y="2689500"/>
                  <a:pt x="0" y="2542213"/>
                </a:cubicBezTo>
                <a:cubicBezTo>
                  <a:pt x="-39371" y="2394926"/>
                  <a:pt x="61415" y="2233327"/>
                  <a:pt x="0" y="1946847"/>
                </a:cubicBezTo>
                <a:cubicBezTo>
                  <a:pt x="-61415" y="1660367"/>
                  <a:pt x="24860" y="1631437"/>
                  <a:pt x="0" y="1351481"/>
                </a:cubicBezTo>
                <a:cubicBezTo>
                  <a:pt x="-24860" y="1071525"/>
                  <a:pt x="64671" y="1019814"/>
                  <a:pt x="0" y="756115"/>
                </a:cubicBezTo>
                <a:cubicBezTo>
                  <a:pt x="-64671" y="492416"/>
                  <a:pt x="33731" y="242360"/>
                  <a:pt x="0" y="0"/>
                </a:cubicBezTo>
                <a:close/>
              </a:path>
              <a:path w="318947" h="5358294" stroke="0" extrusionOk="0">
                <a:moveTo>
                  <a:pt x="0" y="0"/>
                </a:moveTo>
                <a:cubicBezTo>
                  <a:pt x="133007" y="-31544"/>
                  <a:pt x="242938" y="8116"/>
                  <a:pt x="318947" y="0"/>
                </a:cubicBezTo>
                <a:cubicBezTo>
                  <a:pt x="394580" y="253979"/>
                  <a:pt x="293206" y="513528"/>
                  <a:pt x="318947" y="648949"/>
                </a:cubicBezTo>
                <a:cubicBezTo>
                  <a:pt x="344688" y="784370"/>
                  <a:pt x="269504" y="917753"/>
                  <a:pt x="318947" y="1137149"/>
                </a:cubicBezTo>
                <a:cubicBezTo>
                  <a:pt x="368390" y="1356545"/>
                  <a:pt x="281677" y="1420812"/>
                  <a:pt x="318947" y="1625349"/>
                </a:cubicBezTo>
                <a:cubicBezTo>
                  <a:pt x="356217" y="1829886"/>
                  <a:pt x="318314" y="2028234"/>
                  <a:pt x="318947" y="2220715"/>
                </a:cubicBezTo>
                <a:cubicBezTo>
                  <a:pt x="319580" y="2413196"/>
                  <a:pt x="266718" y="2701952"/>
                  <a:pt x="318947" y="2923247"/>
                </a:cubicBezTo>
                <a:cubicBezTo>
                  <a:pt x="371176" y="3144542"/>
                  <a:pt x="302054" y="3432257"/>
                  <a:pt x="318947" y="3625779"/>
                </a:cubicBezTo>
                <a:cubicBezTo>
                  <a:pt x="335840" y="3819301"/>
                  <a:pt x="307317" y="4142901"/>
                  <a:pt x="318947" y="4328311"/>
                </a:cubicBezTo>
                <a:cubicBezTo>
                  <a:pt x="330577" y="4513721"/>
                  <a:pt x="292107" y="4974025"/>
                  <a:pt x="318947" y="5358294"/>
                </a:cubicBezTo>
                <a:cubicBezTo>
                  <a:pt x="196587" y="5367423"/>
                  <a:pt x="78450" y="5357210"/>
                  <a:pt x="0" y="5358294"/>
                </a:cubicBezTo>
                <a:cubicBezTo>
                  <a:pt x="-19234" y="5207918"/>
                  <a:pt x="48181" y="5081128"/>
                  <a:pt x="0" y="4816511"/>
                </a:cubicBezTo>
                <a:cubicBezTo>
                  <a:pt x="-48181" y="4551894"/>
                  <a:pt x="1494" y="4530444"/>
                  <a:pt x="0" y="4274728"/>
                </a:cubicBezTo>
                <a:cubicBezTo>
                  <a:pt x="-1494" y="4019012"/>
                  <a:pt x="26247" y="3886227"/>
                  <a:pt x="0" y="3572196"/>
                </a:cubicBezTo>
                <a:cubicBezTo>
                  <a:pt x="-26247" y="3258165"/>
                  <a:pt x="46184" y="3301710"/>
                  <a:pt x="0" y="3137579"/>
                </a:cubicBezTo>
                <a:cubicBezTo>
                  <a:pt x="-46184" y="2973448"/>
                  <a:pt x="45550" y="2749794"/>
                  <a:pt x="0" y="2649379"/>
                </a:cubicBezTo>
                <a:cubicBezTo>
                  <a:pt x="-45550" y="2548964"/>
                  <a:pt x="37221" y="2366471"/>
                  <a:pt x="0" y="2214762"/>
                </a:cubicBezTo>
                <a:cubicBezTo>
                  <a:pt x="-37221" y="2063053"/>
                  <a:pt x="57397" y="1855708"/>
                  <a:pt x="0" y="1512230"/>
                </a:cubicBezTo>
                <a:cubicBezTo>
                  <a:pt x="-57397" y="1168752"/>
                  <a:pt x="48395" y="1263300"/>
                  <a:pt x="0" y="1024030"/>
                </a:cubicBezTo>
                <a:cubicBezTo>
                  <a:pt x="-48395" y="784760"/>
                  <a:pt x="58970" y="299344"/>
                  <a:pt x="0" y="0"/>
                </a:cubicBezTo>
                <a:close/>
              </a:path>
            </a:pathLst>
          </a:custGeom>
          <a:solidFill>
            <a:srgbClr val="7F6437"/>
          </a:solidFill>
          <a:ln>
            <a:solidFill>
              <a:srgbClr val="AA8D5C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272208882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DFAB10C-D0ED-71EF-ADE6-E507E26673BE}"/>
              </a:ext>
            </a:extLst>
          </p:cNvPr>
          <p:cNvGrpSpPr/>
          <p:nvPr/>
        </p:nvGrpSpPr>
        <p:grpSpPr>
          <a:xfrm>
            <a:off x="1047135" y="1793875"/>
            <a:ext cx="10306665" cy="655020"/>
            <a:chOff x="1047135" y="1793875"/>
            <a:chExt cx="10306665" cy="65502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8B95CF8-6152-CFEC-6116-57A2FC556ABE}"/>
                </a:ext>
              </a:extLst>
            </p:cNvPr>
            <p:cNvSpPr txBox="1"/>
            <p:nvPr/>
          </p:nvSpPr>
          <p:spPr>
            <a:xfrm>
              <a:off x="3474018" y="1859775"/>
              <a:ext cx="43517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Lorem</a:t>
              </a:r>
              <a:r>
                <a:rPr lang="pt-BR" sz="1400" dirty="0"/>
                <a:t> ipsum </a:t>
              </a:r>
              <a:r>
                <a:rPr lang="pt-BR" sz="1400" dirty="0" err="1"/>
                <a:t>dolor</a:t>
              </a:r>
              <a:r>
                <a:rPr lang="pt-BR" sz="1400" dirty="0"/>
                <a:t>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, </a:t>
              </a:r>
              <a:r>
                <a:rPr lang="pt-BR" sz="1400" dirty="0" err="1"/>
                <a:t>consectetuer</a:t>
              </a:r>
              <a:r>
                <a:rPr lang="pt-BR" sz="1400" dirty="0"/>
                <a:t>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 </a:t>
              </a:r>
              <a:r>
                <a:rPr lang="pt-BR" sz="1400" dirty="0" err="1"/>
                <a:t>Maecenas</a:t>
              </a:r>
              <a:r>
                <a:rPr lang="pt-BR" sz="1400" dirty="0"/>
                <a:t> </a:t>
              </a:r>
              <a:r>
                <a:rPr lang="pt-BR" sz="1400" dirty="0" err="1"/>
                <a:t>porttitor</a:t>
              </a:r>
              <a:r>
                <a:rPr lang="pt-BR" sz="1400" dirty="0"/>
                <a:t> </a:t>
              </a:r>
              <a:r>
                <a:rPr lang="pt-BR" sz="1400" dirty="0" err="1"/>
                <a:t>congue</a:t>
              </a:r>
              <a:r>
                <a:rPr lang="pt-BR" sz="1400" dirty="0"/>
                <a:t> massa.</a:t>
              </a:r>
            </a:p>
          </p:txBody>
        </p: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3BC2D6B1-5A18-B613-312D-9A5BE2229F15}"/>
                </a:ext>
              </a:extLst>
            </p:cNvPr>
            <p:cNvGrpSpPr/>
            <p:nvPr/>
          </p:nvGrpSpPr>
          <p:grpSpPr>
            <a:xfrm>
              <a:off x="1047135" y="1793875"/>
              <a:ext cx="2314936" cy="655020"/>
              <a:chOff x="1047135" y="1795262"/>
              <a:chExt cx="2314936" cy="655020"/>
            </a:xfrm>
          </p:grpSpPr>
          <p:sp>
            <p:nvSpPr>
              <p:cNvPr id="17" name="Seta: Pentágono 16">
                <a:extLst>
                  <a:ext uri="{FF2B5EF4-FFF2-40B4-BE49-F238E27FC236}">
                    <a16:creationId xmlns:a16="http://schemas.microsoft.com/office/drawing/2014/main" id="{A1740273-6B22-BF83-E44A-3A5D7C08EDB1}"/>
                  </a:ext>
                </a:extLst>
              </p:cNvPr>
              <p:cNvSpPr/>
              <p:nvPr/>
            </p:nvSpPr>
            <p:spPr>
              <a:xfrm>
                <a:off x="1047135" y="1795262"/>
                <a:ext cx="2314936" cy="655020"/>
              </a:xfrm>
              <a:custGeom>
                <a:avLst/>
                <a:gdLst>
                  <a:gd name="connsiteX0" fmla="*/ 0 w 2314936"/>
                  <a:gd name="connsiteY0" fmla="*/ 0 h 655020"/>
                  <a:gd name="connsiteX1" fmla="*/ 697523 w 2314936"/>
                  <a:gd name="connsiteY1" fmla="*/ 0 h 655020"/>
                  <a:gd name="connsiteX2" fmla="*/ 1332270 w 2314936"/>
                  <a:gd name="connsiteY2" fmla="*/ 0 h 655020"/>
                  <a:gd name="connsiteX3" fmla="*/ 2092570 w 2314936"/>
                  <a:gd name="connsiteY3" fmla="*/ 0 h 655020"/>
                  <a:gd name="connsiteX4" fmla="*/ 2314936 w 2314936"/>
                  <a:gd name="connsiteY4" fmla="*/ 327510 h 655020"/>
                  <a:gd name="connsiteX5" fmla="*/ 2092570 w 2314936"/>
                  <a:gd name="connsiteY5" fmla="*/ 655020 h 655020"/>
                  <a:gd name="connsiteX6" fmla="*/ 1374121 w 2314936"/>
                  <a:gd name="connsiteY6" fmla="*/ 655020 h 655020"/>
                  <a:gd name="connsiteX7" fmla="*/ 634746 w 2314936"/>
                  <a:gd name="connsiteY7" fmla="*/ 655020 h 655020"/>
                  <a:gd name="connsiteX8" fmla="*/ 0 w 2314936"/>
                  <a:gd name="connsiteY8" fmla="*/ 655020 h 655020"/>
                  <a:gd name="connsiteX9" fmla="*/ 0 w 2314936"/>
                  <a:gd name="connsiteY9" fmla="*/ 0 h 65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4936" h="655020" fill="none" extrusionOk="0">
                    <a:moveTo>
                      <a:pt x="0" y="0"/>
                    </a:moveTo>
                    <a:cubicBezTo>
                      <a:pt x="329023" y="-4629"/>
                      <a:pt x="506637" y="33664"/>
                      <a:pt x="697523" y="0"/>
                    </a:cubicBezTo>
                    <a:cubicBezTo>
                      <a:pt x="888409" y="-33664"/>
                      <a:pt x="1023257" y="8173"/>
                      <a:pt x="1332270" y="0"/>
                    </a:cubicBezTo>
                    <a:cubicBezTo>
                      <a:pt x="1641283" y="-8173"/>
                      <a:pt x="1789453" y="-10514"/>
                      <a:pt x="2092570" y="0"/>
                    </a:cubicBezTo>
                    <a:cubicBezTo>
                      <a:pt x="2168660" y="86468"/>
                      <a:pt x="2228091" y="219678"/>
                      <a:pt x="2314936" y="327510"/>
                    </a:cubicBezTo>
                    <a:cubicBezTo>
                      <a:pt x="2196720" y="478277"/>
                      <a:pt x="2167635" y="532909"/>
                      <a:pt x="2092570" y="655020"/>
                    </a:cubicBezTo>
                    <a:cubicBezTo>
                      <a:pt x="1933578" y="620940"/>
                      <a:pt x="1638172" y="634614"/>
                      <a:pt x="1374121" y="655020"/>
                    </a:cubicBezTo>
                    <a:cubicBezTo>
                      <a:pt x="1110070" y="675426"/>
                      <a:pt x="973541" y="663977"/>
                      <a:pt x="634746" y="655020"/>
                    </a:cubicBezTo>
                    <a:cubicBezTo>
                      <a:pt x="295951" y="646063"/>
                      <a:pt x="272822" y="678778"/>
                      <a:pt x="0" y="655020"/>
                    </a:cubicBezTo>
                    <a:cubicBezTo>
                      <a:pt x="-2939" y="381430"/>
                      <a:pt x="24319" y="279383"/>
                      <a:pt x="0" y="0"/>
                    </a:cubicBezTo>
                    <a:close/>
                  </a:path>
                  <a:path w="2314936" h="655020" stroke="0" extrusionOk="0">
                    <a:moveTo>
                      <a:pt x="0" y="0"/>
                    </a:moveTo>
                    <a:cubicBezTo>
                      <a:pt x="199188" y="22744"/>
                      <a:pt x="370380" y="-898"/>
                      <a:pt x="697523" y="0"/>
                    </a:cubicBezTo>
                    <a:cubicBezTo>
                      <a:pt x="1024666" y="898"/>
                      <a:pt x="1088126" y="22770"/>
                      <a:pt x="1374121" y="0"/>
                    </a:cubicBezTo>
                    <a:cubicBezTo>
                      <a:pt x="1660116" y="-22770"/>
                      <a:pt x="1835009" y="-7918"/>
                      <a:pt x="2092570" y="0"/>
                    </a:cubicBezTo>
                    <a:cubicBezTo>
                      <a:pt x="2203515" y="128882"/>
                      <a:pt x="2220332" y="181306"/>
                      <a:pt x="2314936" y="327510"/>
                    </a:cubicBezTo>
                    <a:cubicBezTo>
                      <a:pt x="2222152" y="442310"/>
                      <a:pt x="2210602" y="515479"/>
                      <a:pt x="2092570" y="655020"/>
                    </a:cubicBezTo>
                    <a:cubicBezTo>
                      <a:pt x="1799627" y="677134"/>
                      <a:pt x="1663327" y="681916"/>
                      <a:pt x="1415972" y="655020"/>
                    </a:cubicBezTo>
                    <a:cubicBezTo>
                      <a:pt x="1168617" y="628124"/>
                      <a:pt x="1040045" y="643850"/>
                      <a:pt x="739375" y="655020"/>
                    </a:cubicBezTo>
                    <a:cubicBezTo>
                      <a:pt x="438705" y="666190"/>
                      <a:pt x="289587" y="658954"/>
                      <a:pt x="0" y="655020"/>
                    </a:cubicBezTo>
                    <a:cubicBezTo>
                      <a:pt x="30072" y="499658"/>
                      <a:pt x="-4648" y="301984"/>
                      <a:pt x="0" y="0"/>
                    </a:cubicBezTo>
                    <a:close/>
                  </a:path>
                </a:pathLst>
              </a:custGeom>
              <a:solidFill>
                <a:srgbClr val="AA8D5C"/>
              </a:solidFill>
              <a:ln>
                <a:solidFill>
                  <a:srgbClr val="AA8D5C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48555050">
                      <a:prstGeom prst="homePlate">
                        <a:avLst>
                          <a:gd name="adj" fmla="val 3394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6D51109-E60A-1CAC-6A3E-966127B656E5}"/>
                  </a:ext>
                </a:extLst>
              </p:cNvPr>
              <p:cNvSpPr txBox="1"/>
              <p:nvPr/>
            </p:nvSpPr>
            <p:spPr>
              <a:xfrm>
                <a:off x="1305158" y="1922717"/>
                <a:ext cx="17988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</a:rPr>
                  <a:t>Subtítulo aqui</a:t>
                </a:r>
              </a:p>
            </p:txBody>
          </p:sp>
        </p:grp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2860669-3D8A-5348-6B8D-217D0BCDFBF2}"/>
                </a:ext>
              </a:extLst>
            </p:cNvPr>
            <p:cNvSpPr txBox="1"/>
            <p:nvPr/>
          </p:nvSpPr>
          <p:spPr>
            <a:xfrm>
              <a:off x="8829931" y="1798220"/>
              <a:ext cx="147027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R$	99</a:t>
              </a:r>
              <a:r>
                <a:rPr lang="pt-BR" sz="3600" b="1" baseline="25000" dirty="0">
                  <a:solidFill>
                    <a:srgbClr val="AA8D5C"/>
                  </a:solidFill>
                  <a:latin typeface="+mj-lt"/>
                </a:rPr>
                <a:t>,90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E2E7E71-4FAF-E2D5-BDC6-36779292F557}"/>
                </a:ext>
              </a:extLst>
            </p:cNvPr>
            <p:cNvSpPr txBox="1"/>
            <p:nvPr/>
          </p:nvSpPr>
          <p:spPr>
            <a:xfrm>
              <a:off x="10300205" y="1994427"/>
              <a:ext cx="105359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050" dirty="0" err="1"/>
                <a:t>Lorem</a:t>
              </a:r>
              <a:r>
                <a:rPr lang="pt-BR" sz="1050" dirty="0"/>
                <a:t> ipsum.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E957A1B-A1A2-F676-64A5-18442F1DEFB2}"/>
              </a:ext>
            </a:extLst>
          </p:cNvPr>
          <p:cNvGrpSpPr/>
          <p:nvPr/>
        </p:nvGrpSpPr>
        <p:grpSpPr>
          <a:xfrm>
            <a:off x="1047135" y="2882576"/>
            <a:ext cx="10306665" cy="655020"/>
            <a:chOff x="1047135" y="1793875"/>
            <a:chExt cx="10306665" cy="655020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52CC7944-0C42-217A-10F9-C15A2960BD90}"/>
                </a:ext>
              </a:extLst>
            </p:cNvPr>
            <p:cNvSpPr txBox="1"/>
            <p:nvPr/>
          </p:nvSpPr>
          <p:spPr>
            <a:xfrm>
              <a:off x="3474018" y="1859775"/>
              <a:ext cx="43517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Lorem</a:t>
              </a:r>
              <a:r>
                <a:rPr lang="pt-BR" sz="1400" dirty="0"/>
                <a:t> ipsum </a:t>
              </a:r>
              <a:r>
                <a:rPr lang="pt-BR" sz="1400" dirty="0" err="1"/>
                <a:t>dolor</a:t>
              </a:r>
              <a:r>
                <a:rPr lang="pt-BR" sz="1400" dirty="0"/>
                <a:t>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, </a:t>
              </a:r>
              <a:r>
                <a:rPr lang="pt-BR" sz="1400" dirty="0" err="1"/>
                <a:t>consectetuer</a:t>
              </a:r>
              <a:r>
                <a:rPr lang="pt-BR" sz="1400" dirty="0"/>
                <a:t>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 </a:t>
              </a:r>
              <a:r>
                <a:rPr lang="pt-BR" sz="1400" dirty="0" err="1"/>
                <a:t>Maecenas</a:t>
              </a:r>
              <a:r>
                <a:rPr lang="pt-BR" sz="1400" dirty="0"/>
                <a:t> </a:t>
              </a:r>
              <a:r>
                <a:rPr lang="pt-BR" sz="1400" dirty="0" err="1"/>
                <a:t>porttitor</a:t>
              </a:r>
              <a:r>
                <a:rPr lang="pt-BR" sz="1400" dirty="0"/>
                <a:t> </a:t>
              </a:r>
              <a:r>
                <a:rPr lang="pt-BR" sz="1400" dirty="0" err="1"/>
                <a:t>congue</a:t>
              </a:r>
              <a:r>
                <a:rPr lang="pt-BR" sz="1400" dirty="0"/>
                <a:t> massa.</a:t>
              </a:r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F175EF6-F843-DF45-7989-14E256E75B8E}"/>
                </a:ext>
              </a:extLst>
            </p:cNvPr>
            <p:cNvGrpSpPr/>
            <p:nvPr/>
          </p:nvGrpSpPr>
          <p:grpSpPr>
            <a:xfrm>
              <a:off x="1047135" y="1793875"/>
              <a:ext cx="2314936" cy="655020"/>
              <a:chOff x="1047135" y="1795262"/>
              <a:chExt cx="2314936" cy="655020"/>
            </a:xfrm>
          </p:grpSpPr>
          <p:sp>
            <p:nvSpPr>
              <p:cNvPr id="45" name="Seta: Pentágono 44">
                <a:extLst>
                  <a:ext uri="{FF2B5EF4-FFF2-40B4-BE49-F238E27FC236}">
                    <a16:creationId xmlns:a16="http://schemas.microsoft.com/office/drawing/2014/main" id="{F094F87C-75A5-D431-82D9-E343E16BA320}"/>
                  </a:ext>
                </a:extLst>
              </p:cNvPr>
              <p:cNvSpPr/>
              <p:nvPr/>
            </p:nvSpPr>
            <p:spPr>
              <a:xfrm>
                <a:off x="1047135" y="1795262"/>
                <a:ext cx="2314936" cy="655020"/>
              </a:xfrm>
              <a:custGeom>
                <a:avLst/>
                <a:gdLst>
                  <a:gd name="connsiteX0" fmla="*/ 0 w 2314936"/>
                  <a:gd name="connsiteY0" fmla="*/ 0 h 655020"/>
                  <a:gd name="connsiteX1" fmla="*/ 697523 w 2314936"/>
                  <a:gd name="connsiteY1" fmla="*/ 0 h 655020"/>
                  <a:gd name="connsiteX2" fmla="*/ 1332270 w 2314936"/>
                  <a:gd name="connsiteY2" fmla="*/ 0 h 655020"/>
                  <a:gd name="connsiteX3" fmla="*/ 2092570 w 2314936"/>
                  <a:gd name="connsiteY3" fmla="*/ 0 h 655020"/>
                  <a:gd name="connsiteX4" fmla="*/ 2314936 w 2314936"/>
                  <a:gd name="connsiteY4" fmla="*/ 327510 h 655020"/>
                  <a:gd name="connsiteX5" fmla="*/ 2092570 w 2314936"/>
                  <a:gd name="connsiteY5" fmla="*/ 655020 h 655020"/>
                  <a:gd name="connsiteX6" fmla="*/ 1374121 w 2314936"/>
                  <a:gd name="connsiteY6" fmla="*/ 655020 h 655020"/>
                  <a:gd name="connsiteX7" fmla="*/ 634746 w 2314936"/>
                  <a:gd name="connsiteY7" fmla="*/ 655020 h 655020"/>
                  <a:gd name="connsiteX8" fmla="*/ 0 w 2314936"/>
                  <a:gd name="connsiteY8" fmla="*/ 655020 h 655020"/>
                  <a:gd name="connsiteX9" fmla="*/ 0 w 2314936"/>
                  <a:gd name="connsiteY9" fmla="*/ 0 h 65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4936" h="655020" fill="none" extrusionOk="0">
                    <a:moveTo>
                      <a:pt x="0" y="0"/>
                    </a:moveTo>
                    <a:cubicBezTo>
                      <a:pt x="329023" y="-4629"/>
                      <a:pt x="506637" y="33664"/>
                      <a:pt x="697523" y="0"/>
                    </a:cubicBezTo>
                    <a:cubicBezTo>
                      <a:pt x="888409" y="-33664"/>
                      <a:pt x="1023257" y="8173"/>
                      <a:pt x="1332270" y="0"/>
                    </a:cubicBezTo>
                    <a:cubicBezTo>
                      <a:pt x="1641283" y="-8173"/>
                      <a:pt x="1789453" y="-10514"/>
                      <a:pt x="2092570" y="0"/>
                    </a:cubicBezTo>
                    <a:cubicBezTo>
                      <a:pt x="2168660" y="86468"/>
                      <a:pt x="2228091" y="219678"/>
                      <a:pt x="2314936" y="327510"/>
                    </a:cubicBezTo>
                    <a:cubicBezTo>
                      <a:pt x="2196720" y="478277"/>
                      <a:pt x="2167635" y="532909"/>
                      <a:pt x="2092570" y="655020"/>
                    </a:cubicBezTo>
                    <a:cubicBezTo>
                      <a:pt x="1933578" y="620940"/>
                      <a:pt x="1638172" y="634614"/>
                      <a:pt x="1374121" y="655020"/>
                    </a:cubicBezTo>
                    <a:cubicBezTo>
                      <a:pt x="1110070" y="675426"/>
                      <a:pt x="973541" y="663977"/>
                      <a:pt x="634746" y="655020"/>
                    </a:cubicBezTo>
                    <a:cubicBezTo>
                      <a:pt x="295951" y="646063"/>
                      <a:pt x="272822" y="678778"/>
                      <a:pt x="0" y="655020"/>
                    </a:cubicBezTo>
                    <a:cubicBezTo>
                      <a:pt x="-2939" y="381430"/>
                      <a:pt x="24319" y="279383"/>
                      <a:pt x="0" y="0"/>
                    </a:cubicBezTo>
                    <a:close/>
                  </a:path>
                  <a:path w="2314936" h="655020" stroke="0" extrusionOk="0">
                    <a:moveTo>
                      <a:pt x="0" y="0"/>
                    </a:moveTo>
                    <a:cubicBezTo>
                      <a:pt x="199188" y="22744"/>
                      <a:pt x="370380" y="-898"/>
                      <a:pt x="697523" y="0"/>
                    </a:cubicBezTo>
                    <a:cubicBezTo>
                      <a:pt x="1024666" y="898"/>
                      <a:pt x="1088126" y="22770"/>
                      <a:pt x="1374121" y="0"/>
                    </a:cubicBezTo>
                    <a:cubicBezTo>
                      <a:pt x="1660116" y="-22770"/>
                      <a:pt x="1835009" y="-7918"/>
                      <a:pt x="2092570" y="0"/>
                    </a:cubicBezTo>
                    <a:cubicBezTo>
                      <a:pt x="2203515" y="128882"/>
                      <a:pt x="2220332" y="181306"/>
                      <a:pt x="2314936" y="327510"/>
                    </a:cubicBezTo>
                    <a:cubicBezTo>
                      <a:pt x="2222152" y="442310"/>
                      <a:pt x="2210602" y="515479"/>
                      <a:pt x="2092570" y="655020"/>
                    </a:cubicBezTo>
                    <a:cubicBezTo>
                      <a:pt x="1799627" y="677134"/>
                      <a:pt x="1663327" y="681916"/>
                      <a:pt x="1415972" y="655020"/>
                    </a:cubicBezTo>
                    <a:cubicBezTo>
                      <a:pt x="1168617" y="628124"/>
                      <a:pt x="1040045" y="643850"/>
                      <a:pt x="739375" y="655020"/>
                    </a:cubicBezTo>
                    <a:cubicBezTo>
                      <a:pt x="438705" y="666190"/>
                      <a:pt x="289587" y="658954"/>
                      <a:pt x="0" y="655020"/>
                    </a:cubicBezTo>
                    <a:cubicBezTo>
                      <a:pt x="30072" y="499658"/>
                      <a:pt x="-4648" y="301984"/>
                      <a:pt x="0" y="0"/>
                    </a:cubicBezTo>
                    <a:close/>
                  </a:path>
                </a:pathLst>
              </a:custGeom>
              <a:solidFill>
                <a:srgbClr val="AA8D5C"/>
              </a:solidFill>
              <a:ln>
                <a:solidFill>
                  <a:srgbClr val="AA8D5C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48555050">
                      <a:prstGeom prst="homePlate">
                        <a:avLst>
                          <a:gd name="adj" fmla="val 3394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9C0AA149-85DC-4C1D-3708-F61567E8F0FC}"/>
                  </a:ext>
                </a:extLst>
              </p:cNvPr>
              <p:cNvSpPr txBox="1"/>
              <p:nvPr/>
            </p:nvSpPr>
            <p:spPr>
              <a:xfrm>
                <a:off x="1305158" y="1922717"/>
                <a:ext cx="17988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</a:rPr>
                  <a:t>Subtítulo aqui</a:t>
                </a:r>
              </a:p>
            </p:txBody>
          </p:sp>
        </p:grp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8E02251-5F90-75A6-DE70-AE663690E097}"/>
                </a:ext>
              </a:extLst>
            </p:cNvPr>
            <p:cNvSpPr txBox="1"/>
            <p:nvPr/>
          </p:nvSpPr>
          <p:spPr>
            <a:xfrm>
              <a:off x="8829931" y="1798220"/>
              <a:ext cx="147027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R$	99</a:t>
              </a:r>
              <a:r>
                <a:rPr lang="pt-BR" sz="3600" b="1" baseline="25000" dirty="0">
                  <a:solidFill>
                    <a:srgbClr val="AA8D5C"/>
                  </a:solidFill>
                  <a:latin typeface="+mj-lt"/>
                </a:rPr>
                <a:t>,90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ADB55938-D1BC-26EA-B9D4-200280C49E26}"/>
                </a:ext>
              </a:extLst>
            </p:cNvPr>
            <p:cNvSpPr txBox="1"/>
            <p:nvPr/>
          </p:nvSpPr>
          <p:spPr>
            <a:xfrm>
              <a:off x="10300205" y="1994427"/>
              <a:ext cx="105359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050" dirty="0" err="1"/>
                <a:t>Lorem</a:t>
              </a:r>
              <a:r>
                <a:rPr lang="pt-BR" sz="1050" dirty="0"/>
                <a:t> ipsum.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341862D6-24B6-A2D6-DB47-241B6B5EB1C7}"/>
              </a:ext>
            </a:extLst>
          </p:cNvPr>
          <p:cNvGrpSpPr/>
          <p:nvPr/>
        </p:nvGrpSpPr>
        <p:grpSpPr>
          <a:xfrm>
            <a:off x="1047135" y="3971277"/>
            <a:ext cx="10306665" cy="655020"/>
            <a:chOff x="1047135" y="1793875"/>
            <a:chExt cx="10306665" cy="655020"/>
          </a:xfrm>
        </p:grpSpPr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690702D8-D5E5-0332-4F70-38E6832BCE90}"/>
                </a:ext>
              </a:extLst>
            </p:cNvPr>
            <p:cNvSpPr txBox="1"/>
            <p:nvPr/>
          </p:nvSpPr>
          <p:spPr>
            <a:xfrm>
              <a:off x="3474018" y="1859775"/>
              <a:ext cx="43517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Lorem</a:t>
              </a:r>
              <a:r>
                <a:rPr lang="pt-BR" sz="1400" dirty="0"/>
                <a:t> ipsum </a:t>
              </a:r>
              <a:r>
                <a:rPr lang="pt-BR" sz="1400" dirty="0" err="1"/>
                <a:t>dolor</a:t>
              </a:r>
              <a:r>
                <a:rPr lang="pt-BR" sz="1400" dirty="0"/>
                <a:t>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, </a:t>
              </a:r>
              <a:r>
                <a:rPr lang="pt-BR" sz="1400" dirty="0" err="1"/>
                <a:t>consectetuer</a:t>
              </a:r>
              <a:r>
                <a:rPr lang="pt-BR" sz="1400" dirty="0"/>
                <a:t>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 </a:t>
              </a:r>
              <a:r>
                <a:rPr lang="pt-BR" sz="1400" dirty="0" err="1"/>
                <a:t>Maecenas</a:t>
              </a:r>
              <a:r>
                <a:rPr lang="pt-BR" sz="1400" dirty="0"/>
                <a:t> </a:t>
              </a:r>
              <a:r>
                <a:rPr lang="pt-BR" sz="1400" dirty="0" err="1"/>
                <a:t>porttitor</a:t>
              </a:r>
              <a:r>
                <a:rPr lang="pt-BR" sz="1400" dirty="0"/>
                <a:t> </a:t>
              </a:r>
              <a:r>
                <a:rPr lang="pt-BR" sz="1400" dirty="0" err="1"/>
                <a:t>congue</a:t>
              </a:r>
              <a:r>
                <a:rPr lang="pt-BR" sz="1400" dirty="0"/>
                <a:t> massa.</a:t>
              </a: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CC79CC19-452C-9CE4-E82A-7918442DF8C0}"/>
                </a:ext>
              </a:extLst>
            </p:cNvPr>
            <p:cNvGrpSpPr/>
            <p:nvPr/>
          </p:nvGrpSpPr>
          <p:grpSpPr>
            <a:xfrm>
              <a:off x="1047135" y="1793875"/>
              <a:ext cx="2314936" cy="655020"/>
              <a:chOff x="1047135" y="1795262"/>
              <a:chExt cx="2314936" cy="655020"/>
            </a:xfrm>
          </p:grpSpPr>
          <p:sp>
            <p:nvSpPr>
              <p:cNvPr id="52" name="Seta: Pentágono 51">
                <a:extLst>
                  <a:ext uri="{FF2B5EF4-FFF2-40B4-BE49-F238E27FC236}">
                    <a16:creationId xmlns:a16="http://schemas.microsoft.com/office/drawing/2014/main" id="{4B71CDEE-C316-7F68-FE04-99928999B7D4}"/>
                  </a:ext>
                </a:extLst>
              </p:cNvPr>
              <p:cNvSpPr/>
              <p:nvPr/>
            </p:nvSpPr>
            <p:spPr>
              <a:xfrm>
                <a:off x="1047135" y="1795262"/>
                <a:ext cx="2314936" cy="655020"/>
              </a:xfrm>
              <a:custGeom>
                <a:avLst/>
                <a:gdLst>
                  <a:gd name="connsiteX0" fmla="*/ 0 w 2314936"/>
                  <a:gd name="connsiteY0" fmla="*/ 0 h 655020"/>
                  <a:gd name="connsiteX1" fmla="*/ 697523 w 2314936"/>
                  <a:gd name="connsiteY1" fmla="*/ 0 h 655020"/>
                  <a:gd name="connsiteX2" fmla="*/ 1332270 w 2314936"/>
                  <a:gd name="connsiteY2" fmla="*/ 0 h 655020"/>
                  <a:gd name="connsiteX3" fmla="*/ 2092570 w 2314936"/>
                  <a:gd name="connsiteY3" fmla="*/ 0 h 655020"/>
                  <a:gd name="connsiteX4" fmla="*/ 2314936 w 2314936"/>
                  <a:gd name="connsiteY4" fmla="*/ 327510 h 655020"/>
                  <a:gd name="connsiteX5" fmla="*/ 2092570 w 2314936"/>
                  <a:gd name="connsiteY5" fmla="*/ 655020 h 655020"/>
                  <a:gd name="connsiteX6" fmla="*/ 1374121 w 2314936"/>
                  <a:gd name="connsiteY6" fmla="*/ 655020 h 655020"/>
                  <a:gd name="connsiteX7" fmla="*/ 634746 w 2314936"/>
                  <a:gd name="connsiteY7" fmla="*/ 655020 h 655020"/>
                  <a:gd name="connsiteX8" fmla="*/ 0 w 2314936"/>
                  <a:gd name="connsiteY8" fmla="*/ 655020 h 655020"/>
                  <a:gd name="connsiteX9" fmla="*/ 0 w 2314936"/>
                  <a:gd name="connsiteY9" fmla="*/ 0 h 65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4936" h="655020" fill="none" extrusionOk="0">
                    <a:moveTo>
                      <a:pt x="0" y="0"/>
                    </a:moveTo>
                    <a:cubicBezTo>
                      <a:pt x="329023" y="-4629"/>
                      <a:pt x="506637" y="33664"/>
                      <a:pt x="697523" y="0"/>
                    </a:cubicBezTo>
                    <a:cubicBezTo>
                      <a:pt x="888409" y="-33664"/>
                      <a:pt x="1023257" y="8173"/>
                      <a:pt x="1332270" y="0"/>
                    </a:cubicBezTo>
                    <a:cubicBezTo>
                      <a:pt x="1641283" y="-8173"/>
                      <a:pt x="1789453" y="-10514"/>
                      <a:pt x="2092570" y="0"/>
                    </a:cubicBezTo>
                    <a:cubicBezTo>
                      <a:pt x="2168660" y="86468"/>
                      <a:pt x="2228091" y="219678"/>
                      <a:pt x="2314936" y="327510"/>
                    </a:cubicBezTo>
                    <a:cubicBezTo>
                      <a:pt x="2196720" y="478277"/>
                      <a:pt x="2167635" y="532909"/>
                      <a:pt x="2092570" y="655020"/>
                    </a:cubicBezTo>
                    <a:cubicBezTo>
                      <a:pt x="1933578" y="620940"/>
                      <a:pt x="1638172" y="634614"/>
                      <a:pt x="1374121" y="655020"/>
                    </a:cubicBezTo>
                    <a:cubicBezTo>
                      <a:pt x="1110070" y="675426"/>
                      <a:pt x="973541" y="663977"/>
                      <a:pt x="634746" y="655020"/>
                    </a:cubicBezTo>
                    <a:cubicBezTo>
                      <a:pt x="295951" y="646063"/>
                      <a:pt x="272822" y="678778"/>
                      <a:pt x="0" y="655020"/>
                    </a:cubicBezTo>
                    <a:cubicBezTo>
                      <a:pt x="-2939" y="381430"/>
                      <a:pt x="24319" y="279383"/>
                      <a:pt x="0" y="0"/>
                    </a:cubicBezTo>
                    <a:close/>
                  </a:path>
                  <a:path w="2314936" h="655020" stroke="0" extrusionOk="0">
                    <a:moveTo>
                      <a:pt x="0" y="0"/>
                    </a:moveTo>
                    <a:cubicBezTo>
                      <a:pt x="199188" y="22744"/>
                      <a:pt x="370380" y="-898"/>
                      <a:pt x="697523" y="0"/>
                    </a:cubicBezTo>
                    <a:cubicBezTo>
                      <a:pt x="1024666" y="898"/>
                      <a:pt x="1088126" y="22770"/>
                      <a:pt x="1374121" y="0"/>
                    </a:cubicBezTo>
                    <a:cubicBezTo>
                      <a:pt x="1660116" y="-22770"/>
                      <a:pt x="1835009" y="-7918"/>
                      <a:pt x="2092570" y="0"/>
                    </a:cubicBezTo>
                    <a:cubicBezTo>
                      <a:pt x="2203515" y="128882"/>
                      <a:pt x="2220332" y="181306"/>
                      <a:pt x="2314936" y="327510"/>
                    </a:cubicBezTo>
                    <a:cubicBezTo>
                      <a:pt x="2222152" y="442310"/>
                      <a:pt x="2210602" y="515479"/>
                      <a:pt x="2092570" y="655020"/>
                    </a:cubicBezTo>
                    <a:cubicBezTo>
                      <a:pt x="1799627" y="677134"/>
                      <a:pt x="1663327" y="681916"/>
                      <a:pt x="1415972" y="655020"/>
                    </a:cubicBezTo>
                    <a:cubicBezTo>
                      <a:pt x="1168617" y="628124"/>
                      <a:pt x="1040045" y="643850"/>
                      <a:pt x="739375" y="655020"/>
                    </a:cubicBezTo>
                    <a:cubicBezTo>
                      <a:pt x="438705" y="666190"/>
                      <a:pt x="289587" y="658954"/>
                      <a:pt x="0" y="655020"/>
                    </a:cubicBezTo>
                    <a:cubicBezTo>
                      <a:pt x="30072" y="499658"/>
                      <a:pt x="-4648" y="301984"/>
                      <a:pt x="0" y="0"/>
                    </a:cubicBezTo>
                    <a:close/>
                  </a:path>
                </a:pathLst>
              </a:custGeom>
              <a:solidFill>
                <a:srgbClr val="AA8D5C"/>
              </a:solidFill>
              <a:ln>
                <a:solidFill>
                  <a:srgbClr val="AA8D5C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48555050">
                      <a:prstGeom prst="homePlate">
                        <a:avLst>
                          <a:gd name="adj" fmla="val 3394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29A7185E-1E01-E5C3-A4A0-C57754B85CF1}"/>
                  </a:ext>
                </a:extLst>
              </p:cNvPr>
              <p:cNvSpPr txBox="1"/>
              <p:nvPr/>
            </p:nvSpPr>
            <p:spPr>
              <a:xfrm>
                <a:off x="1305158" y="1922717"/>
                <a:ext cx="17988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</a:rPr>
                  <a:t>Subtítulo aqui</a:t>
                </a:r>
              </a:p>
            </p:txBody>
          </p:sp>
        </p:grp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A423ECD-9796-EB32-2FEB-0AF29EB7BEDE}"/>
                </a:ext>
              </a:extLst>
            </p:cNvPr>
            <p:cNvSpPr txBox="1"/>
            <p:nvPr/>
          </p:nvSpPr>
          <p:spPr>
            <a:xfrm>
              <a:off x="8829931" y="1798220"/>
              <a:ext cx="147027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R$	99</a:t>
              </a:r>
              <a:r>
                <a:rPr lang="pt-BR" sz="3600" b="1" baseline="25000" dirty="0">
                  <a:solidFill>
                    <a:srgbClr val="AA8D5C"/>
                  </a:solidFill>
                  <a:latin typeface="+mj-lt"/>
                </a:rPr>
                <a:t>,90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A3511EB7-0819-2452-A7CF-35385A6CF534}"/>
                </a:ext>
              </a:extLst>
            </p:cNvPr>
            <p:cNvSpPr txBox="1"/>
            <p:nvPr/>
          </p:nvSpPr>
          <p:spPr>
            <a:xfrm>
              <a:off x="10300205" y="1994427"/>
              <a:ext cx="105359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050" dirty="0" err="1"/>
                <a:t>Lorem</a:t>
              </a:r>
              <a:r>
                <a:rPr lang="pt-BR" sz="1050" dirty="0"/>
                <a:t> ipsum.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9DC3675E-06BA-1510-F1B3-6B5B46B13F7E}"/>
              </a:ext>
            </a:extLst>
          </p:cNvPr>
          <p:cNvGrpSpPr/>
          <p:nvPr/>
        </p:nvGrpSpPr>
        <p:grpSpPr>
          <a:xfrm>
            <a:off x="1047135" y="5059978"/>
            <a:ext cx="10306665" cy="655020"/>
            <a:chOff x="1047135" y="1793875"/>
            <a:chExt cx="10306665" cy="655020"/>
          </a:xfrm>
        </p:grpSpPr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EFFC71C0-32B2-AC7B-3835-1DED69D73CEB}"/>
                </a:ext>
              </a:extLst>
            </p:cNvPr>
            <p:cNvSpPr txBox="1"/>
            <p:nvPr/>
          </p:nvSpPr>
          <p:spPr>
            <a:xfrm>
              <a:off x="3474018" y="1859775"/>
              <a:ext cx="43517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Lorem</a:t>
              </a:r>
              <a:r>
                <a:rPr lang="pt-BR" sz="1400" dirty="0"/>
                <a:t> ipsum </a:t>
              </a:r>
              <a:r>
                <a:rPr lang="pt-BR" sz="1400" dirty="0" err="1"/>
                <a:t>dolor</a:t>
              </a:r>
              <a:r>
                <a:rPr lang="pt-BR" sz="1400" dirty="0"/>
                <a:t>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, </a:t>
              </a:r>
              <a:r>
                <a:rPr lang="pt-BR" sz="1400" dirty="0" err="1"/>
                <a:t>consectetuer</a:t>
              </a:r>
              <a:r>
                <a:rPr lang="pt-BR" sz="1400" dirty="0"/>
                <a:t>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 </a:t>
              </a:r>
              <a:r>
                <a:rPr lang="pt-BR" sz="1400" dirty="0" err="1"/>
                <a:t>Maecenas</a:t>
              </a:r>
              <a:r>
                <a:rPr lang="pt-BR" sz="1400" dirty="0"/>
                <a:t> </a:t>
              </a:r>
              <a:r>
                <a:rPr lang="pt-BR" sz="1400" dirty="0" err="1"/>
                <a:t>porttitor</a:t>
              </a:r>
              <a:r>
                <a:rPr lang="pt-BR" sz="1400" dirty="0"/>
                <a:t> </a:t>
              </a:r>
              <a:r>
                <a:rPr lang="pt-BR" sz="1400" dirty="0" err="1"/>
                <a:t>congue</a:t>
              </a:r>
              <a:r>
                <a:rPr lang="pt-BR" sz="1400" dirty="0"/>
                <a:t> massa.</a:t>
              </a:r>
            </a:p>
          </p:txBody>
        </p: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C3A370F6-2430-129A-0C7B-DF4729323E42}"/>
                </a:ext>
              </a:extLst>
            </p:cNvPr>
            <p:cNvGrpSpPr/>
            <p:nvPr/>
          </p:nvGrpSpPr>
          <p:grpSpPr>
            <a:xfrm>
              <a:off x="1047135" y="1793875"/>
              <a:ext cx="2314936" cy="655020"/>
              <a:chOff x="1047135" y="1795262"/>
              <a:chExt cx="2314936" cy="655020"/>
            </a:xfrm>
          </p:grpSpPr>
          <p:sp>
            <p:nvSpPr>
              <p:cNvPr id="59" name="Seta: Pentágono 58">
                <a:extLst>
                  <a:ext uri="{FF2B5EF4-FFF2-40B4-BE49-F238E27FC236}">
                    <a16:creationId xmlns:a16="http://schemas.microsoft.com/office/drawing/2014/main" id="{4C1580BC-5038-2E2E-07A8-7AC524D26AE8}"/>
                  </a:ext>
                </a:extLst>
              </p:cNvPr>
              <p:cNvSpPr/>
              <p:nvPr/>
            </p:nvSpPr>
            <p:spPr>
              <a:xfrm>
                <a:off x="1047135" y="1795262"/>
                <a:ext cx="2314936" cy="655020"/>
              </a:xfrm>
              <a:custGeom>
                <a:avLst/>
                <a:gdLst>
                  <a:gd name="connsiteX0" fmla="*/ 0 w 2314936"/>
                  <a:gd name="connsiteY0" fmla="*/ 0 h 655020"/>
                  <a:gd name="connsiteX1" fmla="*/ 697523 w 2314936"/>
                  <a:gd name="connsiteY1" fmla="*/ 0 h 655020"/>
                  <a:gd name="connsiteX2" fmla="*/ 1332270 w 2314936"/>
                  <a:gd name="connsiteY2" fmla="*/ 0 h 655020"/>
                  <a:gd name="connsiteX3" fmla="*/ 2092570 w 2314936"/>
                  <a:gd name="connsiteY3" fmla="*/ 0 h 655020"/>
                  <a:gd name="connsiteX4" fmla="*/ 2314936 w 2314936"/>
                  <a:gd name="connsiteY4" fmla="*/ 327510 h 655020"/>
                  <a:gd name="connsiteX5" fmla="*/ 2092570 w 2314936"/>
                  <a:gd name="connsiteY5" fmla="*/ 655020 h 655020"/>
                  <a:gd name="connsiteX6" fmla="*/ 1374121 w 2314936"/>
                  <a:gd name="connsiteY6" fmla="*/ 655020 h 655020"/>
                  <a:gd name="connsiteX7" fmla="*/ 634746 w 2314936"/>
                  <a:gd name="connsiteY7" fmla="*/ 655020 h 655020"/>
                  <a:gd name="connsiteX8" fmla="*/ 0 w 2314936"/>
                  <a:gd name="connsiteY8" fmla="*/ 655020 h 655020"/>
                  <a:gd name="connsiteX9" fmla="*/ 0 w 2314936"/>
                  <a:gd name="connsiteY9" fmla="*/ 0 h 65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4936" h="655020" fill="none" extrusionOk="0">
                    <a:moveTo>
                      <a:pt x="0" y="0"/>
                    </a:moveTo>
                    <a:cubicBezTo>
                      <a:pt x="329023" y="-4629"/>
                      <a:pt x="506637" y="33664"/>
                      <a:pt x="697523" y="0"/>
                    </a:cubicBezTo>
                    <a:cubicBezTo>
                      <a:pt x="888409" y="-33664"/>
                      <a:pt x="1023257" y="8173"/>
                      <a:pt x="1332270" y="0"/>
                    </a:cubicBezTo>
                    <a:cubicBezTo>
                      <a:pt x="1641283" y="-8173"/>
                      <a:pt x="1789453" y="-10514"/>
                      <a:pt x="2092570" y="0"/>
                    </a:cubicBezTo>
                    <a:cubicBezTo>
                      <a:pt x="2168660" y="86468"/>
                      <a:pt x="2228091" y="219678"/>
                      <a:pt x="2314936" y="327510"/>
                    </a:cubicBezTo>
                    <a:cubicBezTo>
                      <a:pt x="2196720" y="478277"/>
                      <a:pt x="2167635" y="532909"/>
                      <a:pt x="2092570" y="655020"/>
                    </a:cubicBezTo>
                    <a:cubicBezTo>
                      <a:pt x="1933578" y="620940"/>
                      <a:pt x="1638172" y="634614"/>
                      <a:pt x="1374121" y="655020"/>
                    </a:cubicBezTo>
                    <a:cubicBezTo>
                      <a:pt x="1110070" y="675426"/>
                      <a:pt x="973541" y="663977"/>
                      <a:pt x="634746" y="655020"/>
                    </a:cubicBezTo>
                    <a:cubicBezTo>
                      <a:pt x="295951" y="646063"/>
                      <a:pt x="272822" y="678778"/>
                      <a:pt x="0" y="655020"/>
                    </a:cubicBezTo>
                    <a:cubicBezTo>
                      <a:pt x="-2939" y="381430"/>
                      <a:pt x="24319" y="279383"/>
                      <a:pt x="0" y="0"/>
                    </a:cubicBezTo>
                    <a:close/>
                  </a:path>
                  <a:path w="2314936" h="655020" stroke="0" extrusionOk="0">
                    <a:moveTo>
                      <a:pt x="0" y="0"/>
                    </a:moveTo>
                    <a:cubicBezTo>
                      <a:pt x="199188" y="22744"/>
                      <a:pt x="370380" y="-898"/>
                      <a:pt x="697523" y="0"/>
                    </a:cubicBezTo>
                    <a:cubicBezTo>
                      <a:pt x="1024666" y="898"/>
                      <a:pt x="1088126" y="22770"/>
                      <a:pt x="1374121" y="0"/>
                    </a:cubicBezTo>
                    <a:cubicBezTo>
                      <a:pt x="1660116" y="-22770"/>
                      <a:pt x="1835009" y="-7918"/>
                      <a:pt x="2092570" y="0"/>
                    </a:cubicBezTo>
                    <a:cubicBezTo>
                      <a:pt x="2203515" y="128882"/>
                      <a:pt x="2220332" y="181306"/>
                      <a:pt x="2314936" y="327510"/>
                    </a:cubicBezTo>
                    <a:cubicBezTo>
                      <a:pt x="2222152" y="442310"/>
                      <a:pt x="2210602" y="515479"/>
                      <a:pt x="2092570" y="655020"/>
                    </a:cubicBezTo>
                    <a:cubicBezTo>
                      <a:pt x="1799627" y="677134"/>
                      <a:pt x="1663327" y="681916"/>
                      <a:pt x="1415972" y="655020"/>
                    </a:cubicBezTo>
                    <a:cubicBezTo>
                      <a:pt x="1168617" y="628124"/>
                      <a:pt x="1040045" y="643850"/>
                      <a:pt x="739375" y="655020"/>
                    </a:cubicBezTo>
                    <a:cubicBezTo>
                      <a:pt x="438705" y="666190"/>
                      <a:pt x="289587" y="658954"/>
                      <a:pt x="0" y="655020"/>
                    </a:cubicBezTo>
                    <a:cubicBezTo>
                      <a:pt x="30072" y="499658"/>
                      <a:pt x="-4648" y="301984"/>
                      <a:pt x="0" y="0"/>
                    </a:cubicBezTo>
                    <a:close/>
                  </a:path>
                </a:pathLst>
              </a:custGeom>
              <a:solidFill>
                <a:srgbClr val="AA8D5C"/>
              </a:solidFill>
              <a:ln>
                <a:solidFill>
                  <a:srgbClr val="AA8D5C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48555050">
                      <a:prstGeom prst="homePlate">
                        <a:avLst>
                          <a:gd name="adj" fmla="val 3394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646E5BB-8B96-A1B0-B71F-0EF7B6DCB44B}"/>
                  </a:ext>
                </a:extLst>
              </p:cNvPr>
              <p:cNvSpPr txBox="1"/>
              <p:nvPr/>
            </p:nvSpPr>
            <p:spPr>
              <a:xfrm>
                <a:off x="1305158" y="1922717"/>
                <a:ext cx="17988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</a:rPr>
                  <a:t>Subtítulo aqui</a:t>
                </a:r>
              </a:p>
            </p:txBody>
          </p:sp>
        </p:grp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B9AA1172-EADD-D43C-61F7-6CB135664522}"/>
                </a:ext>
              </a:extLst>
            </p:cNvPr>
            <p:cNvSpPr txBox="1"/>
            <p:nvPr/>
          </p:nvSpPr>
          <p:spPr>
            <a:xfrm>
              <a:off x="8829931" y="1798220"/>
              <a:ext cx="147027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R$	99</a:t>
              </a:r>
              <a:r>
                <a:rPr lang="pt-BR" sz="3600" b="1" baseline="25000" dirty="0">
                  <a:solidFill>
                    <a:srgbClr val="AA8D5C"/>
                  </a:solidFill>
                  <a:latin typeface="+mj-lt"/>
                </a:rPr>
                <a:t>,90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F6662896-AC6A-FE53-F093-C209ABAC7CF6}"/>
                </a:ext>
              </a:extLst>
            </p:cNvPr>
            <p:cNvSpPr txBox="1"/>
            <p:nvPr/>
          </p:nvSpPr>
          <p:spPr>
            <a:xfrm>
              <a:off x="10300205" y="1994427"/>
              <a:ext cx="105359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050" dirty="0" err="1"/>
                <a:t>Lorem</a:t>
              </a:r>
              <a:r>
                <a:rPr lang="pt-BR" sz="1050" dirty="0"/>
                <a:t> ipsum.</a:t>
              </a:r>
            </a:p>
          </p:txBody>
        </p: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6215755-6A94-2A7B-4F4C-738B28BBF0E0}"/>
              </a:ext>
            </a:extLst>
          </p:cNvPr>
          <p:cNvSpPr txBox="1"/>
          <p:nvPr/>
        </p:nvSpPr>
        <p:spPr>
          <a:xfrm>
            <a:off x="3002166" y="619866"/>
            <a:ext cx="763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</a:t>
            </a:r>
          </a:p>
        </p:txBody>
      </p:sp>
    </p:spTree>
    <p:extLst>
      <p:ext uri="{BB962C8B-B14F-4D97-AF65-F5344CB8AC3E}">
        <p14:creationId xmlns:p14="http://schemas.microsoft.com/office/powerpoint/2010/main" val="276117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E53AA9EC-F302-4EFE-81B2-20B010F9843F}"/>
              </a:ext>
            </a:extLst>
          </p:cNvPr>
          <p:cNvSpPr/>
          <p:nvPr/>
        </p:nvSpPr>
        <p:spPr>
          <a:xfrm rot="16200000">
            <a:off x="11181145" y="-523492"/>
            <a:ext cx="789282" cy="1412111"/>
          </a:xfrm>
          <a:custGeom>
            <a:avLst/>
            <a:gdLst>
              <a:gd name="connsiteX0" fmla="*/ 231493 w 789282"/>
              <a:gd name="connsiteY0" fmla="*/ 1412111 h 1412111"/>
              <a:gd name="connsiteX1" fmla="*/ 115746 w 789282"/>
              <a:gd name="connsiteY1" fmla="*/ 1365813 h 1412111"/>
              <a:gd name="connsiteX2" fmla="*/ 81022 w 789282"/>
              <a:gd name="connsiteY2" fmla="*/ 1307939 h 1412111"/>
              <a:gd name="connsiteX3" fmla="*/ 0 w 789282"/>
              <a:gd name="connsiteY3" fmla="*/ 1134319 h 1412111"/>
              <a:gd name="connsiteX4" fmla="*/ 11574 w 789282"/>
              <a:gd name="connsiteY4" fmla="*/ 914400 h 1412111"/>
              <a:gd name="connsiteX5" fmla="*/ 46298 w 789282"/>
              <a:gd name="connsiteY5" fmla="*/ 856526 h 1412111"/>
              <a:gd name="connsiteX6" fmla="*/ 57873 w 789282"/>
              <a:gd name="connsiteY6" fmla="*/ 810228 h 1412111"/>
              <a:gd name="connsiteX7" fmla="*/ 150470 w 789282"/>
              <a:gd name="connsiteY7" fmla="*/ 717630 h 1412111"/>
              <a:gd name="connsiteX8" fmla="*/ 300941 w 789282"/>
              <a:gd name="connsiteY8" fmla="*/ 625033 h 1412111"/>
              <a:gd name="connsiteX9" fmla="*/ 358815 w 789282"/>
              <a:gd name="connsiteY9" fmla="*/ 555585 h 1412111"/>
              <a:gd name="connsiteX10" fmla="*/ 486136 w 789282"/>
              <a:gd name="connsiteY10" fmla="*/ 497711 h 1412111"/>
              <a:gd name="connsiteX11" fmla="*/ 578734 w 789282"/>
              <a:gd name="connsiteY11" fmla="*/ 428263 h 1412111"/>
              <a:gd name="connsiteX12" fmla="*/ 625033 w 789282"/>
              <a:gd name="connsiteY12" fmla="*/ 393539 h 1412111"/>
              <a:gd name="connsiteX13" fmla="*/ 671331 w 789282"/>
              <a:gd name="connsiteY13" fmla="*/ 324091 h 1412111"/>
              <a:gd name="connsiteX14" fmla="*/ 717630 w 789282"/>
              <a:gd name="connsiteY14" fmla="*/ 277792 h 1412111"/>
              <a:gd name="connsiteX15" fmla="*/ 763929 w 789282"/>
              <a:gd name="connsiteY15" fmla="*/ 196770 h 1412111"/>
              <a:gd name="connsiteX16" fmla="*/ 787078 w 789282"/>
              <a:gd name="connsiteY16" fmla="*/ 127321 h 1412111"/>
              <a:gd name="connsiteX17" fmla="*/ 787078 w 789282"/>
              <a:gd name="connsiteY17" fmla="*/ 0 h 14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9282" h="1412111">
                <a:moveTo>
                  <a:pt x="231493" y="1412111"/>
                </a:moveTo>
                <a:cubicBezTo>
                  <a:pt x="184240" y="1402661"/>
                  <a:pt x="153118" y="1403185"/>
                  <a:pt x="115746" y="1365813"/>
                </a:cubicBezTo>
                <a:cubicBezTo>
                  <a:pt x="99838" y="1349905"/>
                  <a:pt x="91609" y="1327790"/>
                  <a:pt x="81022" y="1307939"/>
                </a:cubicBezTo>
                <a:cubicBezTo>
                  <a:pt x="27290" y="1207191"/>
                  <a:pt x="32699" y="1216068"/>
                  <a:pt x="0" y="1134319"/>
                </a:cubicBezTo>
                <a:cubicBezTo>
                  <a:pt x="3858" y="1061013"/>
                  <a:pt x="-494" y="986809"/>
                  <a:pt x="11574" y="914400"/>
                </a:cubicBezTo>
                <a:cubicBezTo>
                  <a:pt x="15272" y="892209"/>
                  <a:pt x="37161" y="877084"/>
                  <a:pt x="46298" y="856526"/>
                </a:cubicBezTo>
                <a:cubicBezTo>
                  <a:pt x="52759" y="841989"/>
                  <a:pt x="50759" y="824456"/>
                  <a:pt x="57873" y="810228"/>
                </a:cubicBezTo>
                <a:cubicBezTo>
                  <a:pt x="77932" y="770110"/>
                  <a:pt x="115296" y="742755"/>
                  <a:pt x="150470" y="717630"/>
                </a:cubicBezTo>
                <a:cubicBezTo>
                  <a:pt x="242656" y="651783"/>
                  <a:pt x="228207" y="661400"/>
                  <a:pt x="300941" y="625033"/>
                </a:cubicBezTo>
                <a:cubicBezTo>
                  <a:pt x="315137" y="603739"/>
                  <a:pt x="335475" y="568316"/>
                  <a:pt x="358815" y="555585"/>
                </a:cubicBezTo>
                <a:cubicBezTo>
                  <a:pt x="514380" y="470731"/>
                  <a:pt x="402908" y="558240"/>
                  <a:pt x="486136" y="497711"/>
                </a:cubicBezTo>
                <a:cubicBezTo>
                  <a:pt x="517339" y="475018"/>
                  <a:pt x="547868" y="451412"/>
                  <a:pt x="578734" y="428263"/>
                </a:cubicBezTo>
                <a:lnTo>
                  <a:pt x="625033" y="393539"/>
                </a:lnTo>
                <a:cubicBezTo>
                  <a:pt x="640466" y="370390"/>
                  <a:pt x="653951" y="345816"/>
                  <a:pt x="671331" y="324091"/>
                </a:cubicBezTo>
                <a:cubicBezTo>
                  <a:pt x="684965" y="307048"/>
                  <a:pt x="703426" y="294363"/>
                  <a:pt x="717630" y="277792"/>
                </a:cubicBezTo>
                <a:cubicBezTo>
                  <a:pt x="733288" y="259524"/>
                  <a:pt x="755720" y="217292"/>
                  <a:pt x="763929" y="196770"/>
                </a:cubicBezTo>
                <a:cubicBezTo>
                  <a:pt x="772992" y="174113"/>
                  <a:pt x="784227" y="151556"/>
                  <a:pt x="787078" y="127321"/>
                </a:cubicBezTo>
                <a:cubicBezTo>
                  <a:pt x="792037" y="85171"/>
                  <a:pt x="787078" y="42440"/>
                  <a:pt x="787078" y="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CC20AEC9-C8A9-2370-2B23-F726F054BCD5}"/>
              </a:ext>
            </a:extLst>
          </p:cNvPr>
          <p:cNvSpPr/>
          <p:nvPr/>
        </p:nvSpPr>
        <p:spPr>
          <a:xfrm rot="16200000">
            <a:off x="10665936" y="5842452"/>
            <a:ext cx="1006997" cy="1493135"/>
          </a:xfrm>
          <a:custGeom>
            <a:avLst/>
            <a:gdLst>
              <a:gd name="connsiteX0" fmla="*/ 0 w 1006997"/>
              <a:gd name="connsiteY0" fmla="*/ 0 h 1493135"/>
              <a:gd name="connsiteX1" fmla="*/ 69448 w 1006997"/>
              <a:gd name="connsiteY1" fmla="*/ 34725 h 1493135"/>
              <a:gd name="connsiteX2" fmla="*/ 370389 w 1006997"/>
              <a:gd name="connsiteY2" fmla="*/ 69449 h 1493135"/>
              <a:gd name="connsiteX3" fmla="*/ 405114 w 1006997"/>
              <a:gd name="connsiteY3" fmla="*/ 104173 h 1493135"/>
              <a:gd name="connsiteX4" fmla="*/ 428263 w 1006997"/>
              <a:gd name="connsiteY4" fmla="*/ 162046 h 1493135"/>
              <a:gd name="connsiteX5" fmla="*/ 451412 w 1006997"/>
              <a:gd name="connsiteY5" fmla="*/ 208345 h 1493135"/>
              <a:gd name="connsiteX6" fmla="*/ 474562 w 1006997"/>
              <a:gd name="connsiteY6" fmla="*/ 335666 h 1493135"/>
              <a:gd name="connsiteX7" fmla="*/ 462987 w 1006997"/>
              <a:gd name="connsiteY7" fmla="*/ 520861 h 1493135"/>
              <a:gd name="connsiteX8" fmla="*/ 439838 w 1006997"/>
              <a:gd name="connsiteY8" fmla="*/ 578735 h 1493135"/>
              <a:gd name="connsiteX9" fmla="*/ 428263 w 1006997"/>
              <a:gd name="connsiteY9" fmla="*/ 752355 h 1493135"/>
              <a:gd name="connsiteX10" fmla="*/ 416688 w 1006997"/>
              <a:gd name="connsiteY10" fmla="*/ 868102 h 1493135"/>
              <a:gd name="connsiteX11" fmla="*/ 428263 w 1006997"/>
              <a:gd name="connsiteY11" fmla="*/ 1134319 h 1493135"/>
              <a:gd name="connsiteX12" fmla="*/ 451412 w 1006997"/>
              <a:gd name="connsiteY12" fmla="*/ 1157469 h 1493135"/>
              <a:gd name="connsiteX13" fmla="*/ 474562 w 1006997"/>
              <a:gd name="connsiteY13" fmla="*/ 1192193 h 1493135"/>
              <a:gd name="connsiteX14" fmla="*/ 509286 w 1006997"/>
              <a:gd name="connsiteY14" fmla="*/ 1284790 h 1493135"/>
              <a:gd name="connsiteX15" fmla="*/ 520860 w 1006997"/>
              <a:gd name="connsiteY15" fmla="*/ 1319514 h 1493135"/>
              <a:gd name="connsiteX16" fmla="*/ 555584 w 1006997"/>
              <a:gd name="connsiteY16" fmla="*/ 1342664 h 1493135"/>
              <a:gd name="connsiteX17" fmla="*/ 625033 w 1006997"/>
              <a:gd name="connsiteY17" fmla="*/ 1412112 h 1493135"/>
              <a:gd name="connsiteX18" fmla="*/ 706055 w 1006997"/>
              <a:gd name="connsiteY18" fmla="*/ 1458411 h 1493135"/>
              <a:gd name="connsiteX19" fmla="*/ 740779 w 1006997"/>
              <a:gd name="connsiteY19" fmla="*/ 1481560 h 1493135"/>
              <a:gd name="connsiteX20" fmla="*/ 810227 w 1006997"/>
              <a:gd name="connsiteY20" fmla="*/ 1493135 h 1493135"/>
              <a:gd name="connsiteX21" fmla="*/ 983848 w 1006997"/>
              <a:gd name="connsiteY21" fmla="*/ 1446836 h 1493135"/>
              <a:gd name="connsiteX22" fmla="*/ 1006997 w 1006997"/>
              <a:gd name="connsiteY22" fmla="*/ 1423687 h 149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06997" h="1493135">
                <a:moveTo>
                  <a:pt x="0" y="0"/>
                </a:moveTo>
                <a:cubicBezTo>
                  <a:pt x="23149" y="11575"/>
                  <a:pt x="43809" y="31189"/>
                  <a:pt x="69448" y="34725"/>
                </a:cubicBezTo>
                <a:cubicBezTo>
                  <a:pt x="221399" y="55684"/>
                  <a:pt x="281833" y="-4347"/>
                  <a:pt x="370389" y="69449"/>
                </a:cubicBezTo>
                <a:cubicBezTo>
                  <a:pt x="382964" y="79928"/>
                  <a:pt x="393539" y="92598"/>
                  <a:pt x="405114" y="104173"/>
                </a:cubicBezTo>
                <a:cubicBezTo>
                  <a:pt x="412830" y="123464"/>
                  <a:pt x="419825" y="143060"/>
                  <a:pt x="428263" y="162046"/>
                </a:cubicBezTo>
                <a:cubicBezTo>
                  <a:pt x="435271" y="177813"/>
                  <a:pt x="445956" y="191976"/>
                  <a:pt x="451412" y="208345"/>
                </a:cubicBezTo>
                <a:cubicBezTo>
                  <a:pt x="456805" y="224524"/>
                  <a:pt x="472618" y="324004"/>
                  <a:pt x="474562" y="335666"/>
                </a:cubicBezTo>
                <a:cubicBezTo>
                  <a:pt x="470704" y="397398"/>
                  <a:pt x="471734" y="459631"/>
                  <a:pt x="462987" y="520861"/>
                </a:cubicBezTo>
                <a:cubicBezTo>
                  <a:pt x="460049" y="541430"/>
                  <a:pt x="442920" y="558188"/>
                  <a:pt x="439838" y="578735"/>
                </a:cubicBezTo>
                <a:cubicBezTo>
                  <a:pt x="431234" y="636095"/>
                  <a:pt x="432888" y="694538"/>
                  <a:pt x="428263" y="752355"/>
                </a:cubicBezTo>
                <a:cubicBezTo>
                  <a:pt x="425171" y="791006"/>
                  <a:pt x="420546" y="829520"/>
                  <a:pt x="416688" y="868102"/>
                </a:cubicBezTo>
                <a:cubicBezTo>
                  <a:pt x="420546" y="956841"/>
                  <a:pt x="417680" y="1046129"/>
                  <a:pt x="428263" y="1134319"/>
                </a:cubicBezTo>
                <a:cubicBezTo>
                  <a:pt x="429563" y="1145154"/>
                  <a:pt x="444595" y="1148948"/>
                  <a:pt x="451412" y="1157469"/>
                </a:cubicBezTo>
                <a:cubicBezTo>
                  <a:pt x="460102" y="1168332"/>
                  <a:pt x="466845" y="1180618"/>
                  <a:pt x="474562" y="1192193"/>
                </a:cubicBezTo>
                <a:cubicBezTo>
                  <a:pt x="496893" y="1303852"/>
                  <a:pt x="469546" y="1205310"/>
                  <a:pt x="509286" y="1284790"/>
                </a:cubicBezTo>
                <a:cubicBezTo>
                  <a:pt x="514742" y="1295703"/>
                  <a:pt x="513238" y="1309987"/>
                  <a:pt x="520860" y="1319514"/>
                </a:cubicBezTo>
                <a:cubicBezTo>
                  <a:pt x="529550" y="1330377"/>
                  <a:pt x="545187" y="1333422"/>
                  <a:pt x="555584" y="1342664"/>
                </a:cubicBezTo>
                <a:cubicBezTo>
                  <a:pt x="580053" y="1364414"/>
                  <a:pt x="597793" y="1393952"/>
                  <a:pt x="625033" y="1412112"/>
                </a:cubicBezTo>
                <a:cubicBezTo>
                  <a:pt x="709633" y="1468511"/>
                  <a:pt x="603259" y="1399670"/>
                  <a:pt x="706055" y="1458411"/>
                </a:cubicBezTo>
                <a:cubicBezTo>
                  <a:pt x="718133" y="1465313"/>
                  <a:pt x="727582" y="1477161"/>
                  <a:pt x="740779" y="1481560"/>
                </a:cubicBezTo>
                <a:cubicBezTo>
                  <a:pt x="763043" y="1488981"/>
                  <a:pt x="787078" y="1489277"/>
                  <a:pt x="810227" y="1493135"/>
                </a:cubicBezTo>
                <a:cubicBezTo>
                  <a:pt x="971477" y="1468327"/>
                  <a:pt x="924815" y="1505868"/>
                  <a:pt x="983848" y="1446836"/>
                </a:cubicBezTo>
                <a:lnTo>
                  <a:pt x="1006997" y="1423687"/>
                </a:ln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3EE709AF-51DD-7555-8385-424FA5F341B7}"/>
              </a:ext>
            </a:extLst>
          </p:cNvPr>
          <p:cNvSpPr/>
          <p:nvPr/>
        </p:nvSpPr>
        <p:spPr>
          <a:xfrm>
            <a:off x="206223" y="5072735"/>
            <a:ext cx="139549" cy="2025570"/>
          </a:xfrm>
          <a:custGeom>
            <a:avLst/>
            <a:gdLst>
              <a:gd name="connsiteX0" fmla="*/ 138897 w 139549"/>
              <a:gd name="connsiteY0" fmla="*/ 2025570 h 2025570"/>
              <a:gd name="connsiteX1" fmla="*/ 81023 w 139549"/>
              <a:gd name="connsiteY1" fmla="*/ 1932972 h 2025570"/>
              <a:gd name="connsiteX2" fmla="*/ 46299 w 139549"/>
              <a:gd name="connsiteY2" fmla="*/ 1863524 h 2025570"/>
              <a:gd name="connsiteX3" fmla="*/ 34725 w 139549"/>
              <a:gd name="connsiteY3" fmla="*/ 1747777 h 2025570"/>
              <a:gd name="connsiteX4" fmla="*/ 11575 w 139549"/>
              <a:gd name="connsiteY4" fmla="*/ 1678329 h 2025570"/>
              <a:gd name="connsiteX5" fmla="*/ 0 w 139549"/>
              <a:gd name="connsiteY5" fmla="*/ 1585732 h 2025570"/>
              <a:gd name="connsiteX6" fmla="*/ 11575 w 139549"/>
              <a:gd name="connsiteY6" fmla="*/ 960699 h 2025570"/>
              <a:gd name="connsiteX7" fmla="*/ 46299 w 139549"/>
              <a:gd name="connsiteY7" fmla="*/ 821803 h 2025570"/>
              <a:gd name="connsiteX8" fmla="*/ 92598 w 139549"/>
              <a:gd name="connsiteY8" fmla="*/ 567160 h 2025570"/>
              <a:gd name="connsiteX9" fmla="*/ 115747 w 139549"/>
              <a:gd name="connsiteY9" fmla="*/ 462987 h 2025570"/>
              <a:gd name="connsiteX10" fmla="*/ 138897 w 139549"/>
              <a:gd name="connsiteY10" fmla="*/ 115747 h 2025570"/>
              <a:gd name="connsiteX11" fmla="*/ 104173 w 139549"/>
              <a:gd name="connsiteY11" fmla="*/ 23149 h 2025570"/>
              <a:gd name="connsiteX12" fmla="*/ 104173 w 139549"/>
              <a:gd name="connsiteY12" fmla="*/ 0 h 202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9549" h="2025570">
                <a:moveTo>
                  <a:pt x="138897" y="2025570"/>
                </a:moveTo>
                <a:cubicBezTo>
                  <a:pt x="78304" y="1874090"/>
                  <a:pt x="155148" y="2044159"/>
                  <a:pt x="81023" y="1932972"/>
                </a:cubicBezTo>
                <a:cubicBezTo>
                  <a:pt x="66666" y="1911437"/>
                  <a:pt x="57874" y="1886673"/>
                  <a:pt x="46299" y="1863524"/>
                </a:cubicBezTo>
                <a:cubicBezTo>
                  <a:pt x="42441" y="1824942"/>
                  <a:pt x="41871" y="1785888"/>
                  <a:pt x="34725" y="1747777"/>
                </a:cubicBezTo>
                <a:cubicBezTo>
                  <a:pt x="30228" y="1723793"/>
                  <a:pt x="16688" y="1702189"/>
                  <a:pt x="11575" y="1678329"/>
                </a:cubicBezTo>
                <a:cubicBezTo>
                  <a:pt x="5057" y="1647914"/>
                  <a:pt x="3858" y="1616598"/>
                  <a:pt x="0" y="1585732"/>
                </a:cubicBezTo>
                <a:cubicBezTo>
                  <a:pt x="3858" y="1377388"/>
                  <a:pt x="-1031" y="1168697"/>
                  <a:pt x="11575" y="960699"/>
                </a:cubicBezTo>
                <a:cubicBezTo>
                  <a:pt x="14462" y="913063"/>
                  <a:pt x="35722" y="868340"/>
                  <a:pt x="46299" y="821803"/>
                </a:cubicBezTo>
                <a:cubicBezTo>
                  <a:pt x="77725" y="683530"/>
                  <a:pt x="64089" y="716834"/>
                  <a:pt x="92598" y="567160"/>
                </a:cubicBezTo>
                <a:cubicBezTo>
                  <a:pt x="99254" y="532217"/>
                  <a:pt x="108031" y="497711"/>
                  <a:pt x="115747" y="462987"/>
                </a:cubicBezTo>
                <a:cubicBezTo>
                  <a:pt x="123330" y="379581"/>
                  <a:pt x="143408" y="176645"/>
                  <a:pt x="138897" y="115747"/>
                </a:cubicBezTo>
                <a:cubicBezTo>
                  <a:pt x="136462" y="82872"/>
                  <a:pt x="113645" y="54724"/>
                  <a:pt x="104173" y="23149"/>
                </a:cubicBezTo>
                <a:cubicBezTo>
                  <a:pt x="101956" y="15758"/>
                  <a:pt x="104173" y="7716"/>
                  <a:pt x="104173" y="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20D4A4C-927C-1103-8BDF-D3FD892A038F}"/>
              </a:ext>
            </a:extLst>
          </p:cNvPr>
          <p:cNvSpPr/>
          <p:nvPr/>
        </p:nvSpPr>
        <p:spPr>
          <a:xfrm rot="272853">
            <a:off x="944681" y="1777634"/>
            <a:ext cx="3346088" cy="3346088"/>
          </a:xfrm>
          <a:prstGeom prst="rect">
            <a:avLst/>
          </a:prstGeom>
          <a:solidFill>
            <a:srgbClr val="92A381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pic>
        <p:nvPicPr>
          <p:cNvPr id="21" name="Imagem 20" descr="Avião com nuvens ao fundo&#10;&#10;Descrição gerada automaticamente">
            <a:extLst>
              <a:ext uri="{FF2B5EF4-FFF2-40B4-BE49-F238E27FC236}">
                <a16:creationId xmlns:a16="http://schemas.microsoft.com/office/drawing/2014/main" id="{61CD2697-E014-41D3-73C7-89BD49DCE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9" r="4835"/>
          <a:stretch/>
        </p:blipFill>
        <p:spPr>
          <a:xfrm rot="21416301">
            <a:off x="1070738" y="1817266"/>
            <a:ext cx="3223469" cy="3223469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744FD1EA-E4E0-3616-68A5-F338FFA03F1E}"/>
              </a:ext>
            </a:extLst>
          </p:cNvPr>
          <p:cNvSpPr txBox="1"/>
          <p:nvPr/>
        </p:nvSpPr>
        <p:spPr>
          <a:xfrm>
            <a:off x="1390882" y="994098"/>
            <a:ext cx="25831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AA8D5C"/>
                </a:solidFill>
              </a:rPr>
              <a:t>TÍTULO AQUI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F1C18A4-D8DC-2A9E-2CEA-7CB4D42A9031}"/>
              </a:ext>
            </a:extLst>
          </p:cNvPr>
          <p:cNvSpPr txBox="1"/>
          <p:nvPr/>
        </p:nvSpPr>
        <p:spPr>
          <a:xfrm>
            <a:off x="817298" y="5463183"/>
            <a:ext cx="3730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elit. Maecenas porttitor congue massa.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D275545-DA7F-C117-831A-FBA3EBC02AE3}"/>
              </a:ext>
            </a:extLst>
          </p:cNvPr>
          <p:cNvGrpSpPr/>
          <p:nvPr/>
        </p:nvGrpSpPr>
        <p:grpSpPr>
          <a:xfrm>
            <a:off x="8148576" y="1452637"/>
            <a:ext cx="3282918" cy="1348706"/>
            <a:chOff x="8148576" y="1452637"/>
            <a:chExt cx="3282918" cy="1348706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1FA944-24AE-0F01-8482-49DB53ABBA24}"/>
                </a:ext>
              </a:extLst>
            </p:cNvPr>
            <p:cNvSpPr txBox="1"/>
            <p:nvPr/>
          </p:nvSpPr>
          <p:spPr>
            <a:xfrm>
              <a:off x="9513981" y="2155012"/>
              <a:ext cx="191751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R$		1.000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C68AEAFF-EED1-69AF-FA3F-76E10E257437}"/>
                </a:ext>
              </a:extLst>
            </p:cNvPr>
            <p:cNvSpPr txBox="1"/>
            <p:nvPr/>
          </p:nvSpPr>
          <p:spPr>
            <a:xfrm>
              <a:off x="8148576" y="1794062"/>
              <a:ext cx="148156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050" dirty="0"/>
                <a:t>Por pessoa por dia</a:t>
              </a:r>
            </a:p>
          </p:txBody>
        </p: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DDE85B61-9878-FE6D-AEA5-E430FDCD7AEA}"/>
                </a:ext>
              </a:extLst>
            </p:cNvPr>
            <p:cNvCxnSpPr/>
            <p:nvPr/>
          </p:nvCxnSpPr>
          <p:spPr>
            <a:xfrm flipH="1">
              <a:off x="8148576" y="2071868"/>
              <a:ext cx="3226125" cy="0"/>
            </a:xfrm>
            <a:prstGeom prst="line">
              <a:avLst/>
            </a:prstGeom>
            <a:noFill/>
            <a:ln w="38100">
              <a:solidFill>
                <a:srgbClr val="92A38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733800 w 3733800"/>
                        <a:gd name="connsiteY0" fmla="*/ 206828 h 489857"/>
                        <a:gd name="connsiteX1" fmla="*/ 3679372 w 3733800"/>
                        <a:gd name="connsiteY1" fmla="*/ 185057 h 489857"/>
                        <a:gd name="connsiteX2" fmla="*/ 3570514 w 3733800"/>
                        <a:gd name="connsiteY2" fmla="*/ 141514 h 489857"/>
                        <a:gd name="connsiteX3" fmla="*/ 3494314 w 3733800"/>
                        <a:gd name="connsiteY3" fmla="*/ 130628 h 489857"/>
                        <a:gd name="connsiteX4" fmla="*/ 3461657 w 3733800"/>
                        <a:gd name="connsiteY4" fmla="*/ 119743 h 489857"/>
                        <a:gd name="connsiteX5" fmla="*/ 3407229 w 3733800"/>
                        <a:gd name="connsiteY5" fmla="*/ 97971 h 489857"/>
                        <a:gd name="connsiteX6" fmla="*/ 3309257 w 3733800"/>
                        <a:gd name="connsiteY6" fmla="*/ 76200 h 489857"/>
                        <a:gd name="connsiteX7" fmla="*/ 3265714 w 3733800"/>
                        <a:gd name="connsiteY7" fmla="*/ 65314 h 489857"/>
                        <a:gd name="connsiteX8" fmla="*/ 2960914 w 3733800"/>
                        <a:gd name="connsiteY8" fmla="*/ 32657 h 489857"/>
                        <a:gd name="connsiteX9" fmla="*/ 2786743 w 3733800"/>
                        <a:gd name="connsiteY9" fmla="*/ 10885 h 489857"/>
                        <a:gd name="connsiteX10" fmla="*/ 2656114 w 3733800"/>
                        <a:gd name="connsiteY10" fmla="*/ 0 h 489857"/>
                        <a:gd name="connsiteX11" fmla="*/ 2307772 w 3733800"/>
                        <a:gd name="connsiteY11" fmla="*/ 21771 h 489857"/>
                        <a:gd name="connsiteX12" fmla="*/ 2166257 w 3733800"/>
                        <a:gd name="connsiteY12" fmla="*/ 32657 h 489857"/>
                        <a:gd name="connsiteX13" fmla="*/ 1992086 w 3733800"/>
                        <a:gd name="connsiteY13" fmla="*/ 54428 h 489857"/>
                        <a:gd name="connsiteX14" fmla="*/ 1861457 w 3733800"/>
                        <a:gd name="connsiteY14" fmla="*/ 97971 h 489857"/>
                        <a:gd name="connsiteX15" fmla="*/ 1785257 w 3733800"/>
                        <a:gd name="connsiteY15" fmla="*/ 119743 h 489857"/>
                        <a:gd name="connsiteX16" fmla="*/ 1752600 w 3733800"/>
                        <a:gd name="connsiteY16" fmla="*/ 141514 h 489857"/>
                        <a:gd name="connsiteX17" fmla="*/ 1709057 w 3733800"/>
                        <a:gd name="connsiteY17" fmla="*/ 152400 h 489857"/>
                        <a:gd name="connsiteX18" fmla="*/ 1654629 w 3733800"/>
                        <a:gd name="connsiteY18" fmla="*/ 174171 h 489857"/>
                        <a:gd name="connsiteX19" fmla="*/ 1589314 w 3733800"/>
                        <a:gd name="connsiteY19" fmla="*/ 206828 h 489857"/>
                        <a:gd name="connsiteX20" fmla="*/ 1524000 w 3733800"/>
                        <a:gd name="connsiteY20" fmla="*/ 250371 h 489857"/>
                        <a:gd name="connsiteX21" fmla="*/ 1480457 w 3733800"/>
                        <a:gd name="connsiteY21" fmla="*/ 261257 h 489857"/>
                        <a:gd name="connsiteX22" fmla="*/ 1426029 w 3733800"/>
                        <a:gd name="connsiteY22" fmla="*/ 293914 h 489857"/>
                        <a:gd name="connsiteX23" fmla="*/ 1393372 w 3733800"/>
                        <a:gd name="connsiteY23" fmla="*/ 315685 h 489857"/>
                        <a:gd name="connsiteX24" fmla="*/ 1338943 w 3733800"/>
                        <a:gd name="connsiteY24" fmla="*/ 326571 h 489857"/>
                        <a:gd name="connsiteX25" fmla="*/ 1219200 w 3733800"/>
                        <a:gd name="connsiteY25" fmla="*/ 370114 h 489857"/>
                        <a:gd name="connsiteX26" fmla="*/ 1153886 w 3733800"/>
                        <a:gd name="connsiteY26" fmla="*/ 391885 h 489857"/>
                        <a:gd name="connsiteX27" fmla="*/ 1066800 w 3733800"/>
                        <a:gd name="connsiteY27" fmla="*/ 424543 h 489857"/>
                        <a:gd name="connsiteX28" fmla="*/ 1034143 w 3733800"/>
                        <a:gd name="connsiteY28" fmla="*/ 446314 h 489857"/>
                        <a:gd name="connsiteX29" fmla="*/ 827314 w 3733800"/>
                        <a:gd name="connsiteY29" fmla="*/ 478971 h 489857"/>
                        <a:gd name="connsiteX30" fmla="*/ 794657 w 3733800"/>
                        <a:gd name="connsiteY30" fmla="*/ 489857 h 489857"/>
                        <a:gd name="connsiteX31" fmla="*/ 446314 w 3733800"/>
                        <a:gd name="connsiteY31" fmla="*/ 468085 h 489857"/>
                        <a:gd name="connsiteX32" fmla="*/ 185057 w 3733800"/>
                        <a:gd name="connsiteY32" fmla="*/ 446314 h 489857"/>
                        <a:gd name="connsiteX33" fmla="*/ 141514 w 3733800"/>
                        <a:gd name="connsiteY33" fmla="*/ 435428 h 489857"/>
                        <a:gd name="connsiteX34" fmla="*/ 65314 w 3733800"/>
                        <a:gd name="connsiteY34" fmla="*/ 424543 h 489857"/>
                        <a:gd name="connsiteX35" fmla="*/ 21772 w 3733800"/>
                        <a:gd name="connsiteY35" fmla="*/ 402771 h 489857"/>
                        <a:gd name="connsiteX36" fmla="*/ 0 w 3733800"/>
                        <a:gd name="connsiteY36" fmla="*/ 391885 h 48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</a:cxnLst>
                      <a:rect l="l" t="t" r="r" b="b"/>
                      <a:pathLst>
                        <a:path w="3733800" h="489857" extrusionOk="0">
                          <a:moveTo>
                            <a:pt x="3733800" y="206828"/>
                          </a:moveTo>
                          <a:cubicBezTo>
                            <a:pt x="3713875" y="198472"/>
                            <a:pt x="3694373" y="194065"/>
                            <a:pt x="3679372" y="185057"/>
                          </a:cubicBezTo>
                          <a:cubicBezTo>
                            <a:pt x="3627690" y="161700"/>
                            <a:pt x="3634488" y="156687"/>
                            <a:pt x="3570514" y="141514"/>
                          </a:cubicBezTo>
                          <a:cubicBezTo>
                            <a:pt x="3542397" y="138788"/>
                            <a:pt x="3519286" y="136621"/>
                            <a:pt x="3494314" y="130628"/>
                          </a:cubicBezTo>
                          <a:cubicBezTo>
                            <a:pt x="3482493" y="126488"/>
                            <a:pt x="3474049" y="124559"/>
                            <a:pt x="3461657" y="119743"/>
                          </a:cubicBezTo>
                          <a:cubicBezTo>
                            <a:pt x="3443667" y="112918"/>
                            <a:pt x="3427044" y="101521"/>
                            <a:pt x="3407229" y="97971"/>
                          </a:cubicBezTo>
                          <a:cubicBezTo>
                            <a:pt x="3377030" y="88561"/>
                            <a:pt x="3334080" y="82960"/>
                            <a:pt x="3309257" y="76200"/>
                          </a:cubicBezTo>
                          <a:cubicBezTo>
                            <a:pt x="3294502" y="71526"/>
                            <a:pt x="3280061" y="68508"/>
                            <a:pt x="3265714" y="65314"/>
                          </a:cubicBezTo>
                          <a:cubicBezTo>
                            <a:pt x="3171438" y="51898"/>
                            <a:pt x="3085599" y="51765"/>
                            <a:pt x="2960914" y="32657"/>
                          </a:cubicBezTo>
                          <a:cubicBezTo>
                            <a:pt x="2882132" y="21360"/>
                            <a:pt x="2870235" y="19693"/>
                            <a:pt x="2786743" y="10885"/>
                          </a:cubicBezTo>
                          <a:cubicBezTo>
                            <a:pt x="2745168" y="9604"/>
                            <a:pt x="2700133" y="8563"/>
                            <a:pt x="2656114" y="0"/>
                          </a:cubicBezTo>
                          <a:cubicBezTo>
                            <a:pt x="2269385" y="47564"/>
                            <a:pt x="2560273" y="6283"/>
                            <a:pt x="2307772" y="21771"/>
                          </a:cubicBezTo>
                          <a:cubicBezTo>
                            <a:pt x="2262394" y="24333"/>
                            <a:pt x="2213589" y="27623"/>
                            <a:pt x="2166257" y="32657"/>
                          </a:cubicBezTo>
                          <a:cubicBezTo>
                            <a:pt x="2117083" y="37306"/>
                            <a:pt x="2034151" y="38382"/>
                            <a:pt x="1992086" y="54428"/>
                          </a:cubicBezTo>
                          <a:cubicBezTo>
                            <a:pt x="1871406" y="80101"/>
                            <a:pt x="1953130" y="65155"/>
                            <a:pt x="1861457" y="97971"/>
                          </a:cubicBezTo>
                          <a:cubicBezTo>
                            <a:pt x="1840574" y="104345"/>
                            <a:pt x="1803577" y="110805"/>
                            <a:pt x="1785257" y="119743"/>
                          </a:cubicBezTo>
                          <a:cubicBezTo>
                            <a:pt x="1773288" y="126072"/>
                            <a:pt x="1765845" y="137267"/>
                            <a:pt x="1752600" y="141514"/>
                          </a:cubicBezTo>
                          <a:cubicBezTo>
                            <a:pt x="1738822" y="148044"/>
                            <a:pt x="1725098" y="146573"/>
                            <a:pt x="1709057" y="152400"/>
                          </a:cubicBezTo>
                          <a:cubicBezTo>
                            <a:pt x="1689591" y="160053"/>
                            <a:pt x="1669212" y="166256"/>
                            <a:pt x="1654629" y="174171"/>
                          </a:cubicBezTo>
                          <a:cubicBezTo>
                            <a:pt x="1634157" y="187585"/>
                            <a:pt x="1608191" y="195696"/>
                            <a:pt x="1589314" y="206828"/>
                          </a:cubicBezTo>
                          <a:cubicBezTo>
                            <a:pt x="1566797" y="219525"/>
                            <a:pt x="1545310" y="243794"/>
                            <a:pt x="1524000" y="250371"/>
                          </a:cubicBezTo>
                          <a:cubicBezTo>
                            <a:pt x="1508556" y="256154"/>
                            <a:pt x="1502088" y="258702"/>
                            <a:pt x="1480457" y="261257"/>
                          </a:cubicBezTo>
                          <a:cubicBezTo>
                            <a:pt x="1460646" y="275492"/>
                            <a:pt x="1442423" y="280646"/>
                            <a:pt x="1426029" y="293914"/>
                          </a:cubicBezTo>
                          <a:cubicBezTo>
                            <a:pt x="1415675" y="301080"/>
                            <a:pt x="1405567" y="309959"/>
                            <a:pt x="1393372" y="315685"/>
                          </a:cubicBezTo>
                          <a:cubicBezTo>
                            <a:pt x="1377916" y="323359"/>
                            <a:pt x="1353759" y="322369"/>
                            <a:pt x="1338943" y="326571"/>
                          </a:cubicBezTo>
                          <a:cubicBezTo>
                            <a:pt x="1275346" y="344136"/>
                            <a:pt x="1277395" y="348145"/>
                            <a:pt x="1219200" y="370114"/>
                          </a:cubicBezTo>
                          <a:cubicBezTo>
                            <a:pt x="1201273" y="375223"/>
                            <a:pt x="1176685" y="382844"/>
                            <a:pt x="1153886" y="391885"/>
                          </a:cubicBezTo>
                          <a:cubicBezTo>
                            <a:pt x="1067559" y="439207"/>
                            <a:pt x="1184197" y="374564"/>
                            <a:pt x="1066800" y="424543"/>
                          </a:cubicBezTo>
                          <a:cubicBezTo>
                            <a:pt x="1052862" y="430083"/>
                            <a:pt x="1047066" y="443545"/>
                            <a:pt x="1034143" y="446314"/>
                          </a:cubicBezTo>
                          <a:cubicBezTo>
                            <a:pt x="962025" y="472764"/>
                            <a:pt x="904819" y="478248"/>
                            <a:pt x="827314" y="478971"/>
                          </a:cubicBezTo>
                          <a:cubicBezTo>
                            <a:pt x="817953" y="483037"/>
                            <a:pt x="805724" y="488528"/>
                            <a:pt x="794657" y="489857"/>
                          </a:cubicBezTo>
                          <a:cubicBezTo>
                            <a:pt x="488578" y="490738"/>
                            <a:pt x="646563" y="498304"/>
                            <a:pt x="446314" y="468085"/>
                          </a:cubicBezTo>
                          <a:cubicBezTo>
                            <a:pt x="359309" y="459929"/>
                            <a:pt x="185057" y="446315"/>
                            <a:pt x="185057" y="446314"/>
                          </a:cubicBezTo>
                          <a:cubicBezTo>
                            <a:pt x="170973" y="443110"/>
                            <a:pt x="155472" y="437085"/>
                            <a:pt x="141514" y="435428"/>
                          </a:cubicBezTo>
                          <a:cubicBezTo>
                            <a:pt x="112873" y="434210"/>
                            <a:pt x="94730" y="432340"/>
                            <a:pt x="65314" y="424543"/>
                          </a:cubicBezTo>
                          <a:cubicBezTo>
                            <a:pt x="49842" y="420077"/>
                            <a:pt x="35650" y="408892"/>
                            <a:pt x="21772" y="402771"/>
                          </a:cubicBezTo>
                          <a:cubicBezTo>
                            <a:pt x="16805" y="401146"/>
                            <a:pt x="6516" y="393674"/>
                            <a:pt x="0" y="391885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5E249E5-1207-457A-754C-4A93879E1480}"/>
                </a:ext>
              </a:extLst>
            </p:cNvPr>
            <p:cNvSpPr txBox="1"/>
            <p:nvPr/>
          </p:nvSpPr>
          <p:spPr>
            <a:xfrm>
              <a:off x="8148576" y="1452637"/>
              <a:ext cx="14815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>
                  <a:solidFill>
                    <a:srgbClr val="AA8D5C"/>
                  </a:solidFill>
                </a:rPr>
                <a:t>Uma semana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2D529655-DEF9-0F38-4532-25E1897CEE42}"/>
              </a:ext>
            </a:extLst>
          </p:cNvPr>
          <p:cNvGrpSpPr/>
          <p:nvPr/>
        </p:nvGrpSpPr>
        <p:grpSpPr>
          <a:xfrm>
            <a:off x="8148576" y="3017982"/>
            <a:ext cx="3282918" cy="1348706"/>
            <a:chOff x="8148576" y="1452637"/>
            <a:chExt cx="3282918" cy="1348706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AFDA986F-33DB-91EC-6374-694544C941F2}"/>
                </a:ext>
              </a:extLst>
            </p:cNvPr>
            <p:cNvSpPr txBox="1"/>
            <p:nvPr/>
          </p:nvSpPr>
          <p:spPr>
            <a:xfrm>
              <a:off x="9513981" y="2155012"/>
              <a:ext cx="191751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R$		3.000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7C13393-A2FE-A2FB-77C0-7FC6761A21B0}"/>
                </a:ext>
              </a:extLst>
            </p:cNvPr>
            <p:cNvSpPr txBox="1"/>
            <p:nvPr/>
          </p:nvSpPr>
          <p:spPr>
            <a:xfrm>
              <a:off x="8148576" y="1794062"/>
              <a:ext cx="148156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050" dirty="0"/>
                <a:t>Por pessoa por dia</a:t>
              </a:r>
            </a:p>
          </p:txBody>
        </p: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E6E34525-3D46-6515-8EED-72CFE1596242}"/>
                </a:ext>
              </a:extLst>
            </p:cNvPr>
            <p:cNvCxnSpPr/>
            <p:nvPr/>
          </p:nvCxnSpPr>
          <p:spPr>
            <a:xfrm flipH="1">
              <a:off x="8148576" y="2071868"/>
              <a:ext cx="3226125" cy="0"/>
            </a:xfrm>
            <a:prstGeom prst="line">
              <a:avLst/>
            </a:prstGeom>
            <a:noFill/>
            <a:ln w="38100">
              <a:solidFill>
                <a:srgbClr val="92A38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733800 w 3733800"/>
                        <a:gd name="connsiteY0" fmla="*/ 206828 h 489857"/>
                        <a:gd name="connsiteX1" fmla="*/ 3679372 w 3733800"/>
                        <a:gd name="connsiteY1" fmla="*/ 185057 h 489857"/>
                        <a:gd name="connsiteX2" fmla="*/ 3570514 w 3733800"/>
                        <a:gd name="connsiteY2" fmla="*/ 141514 h 489857"/>
                        <a:gd name="connsiteX3" fmla="*/ 3494314 w 3733800"/>
                        <a:gd name="connsiteY3" fmla="*/ 130628 h 489857"/>
                        <a:gd name="connsiteX4" fmla="*/ 3461657 w 3733800"/>
                        <a:gd name="connsiteY4" fmla="*/ 119743 h 489857"/>
                        <a:gd name="connsiteX5" fmla="*/ 3407229 w 3733800"/>
                        <a:gd name="connsiteY5" fmla="*/ 97971 h 489857"/>
                        <a:gd name="connsiteX6" fmla="*/ 3309257 w 3733800"/>
                        <a:gd name="connsiteY6" fmla="*/ 76200 h 489857"/>
                        <a:gd name="connsiteX7" fmla="*/ 3265714 w 3733800"/>
                        <a:gd name="connsiteY7" fmla="*/ 65314 h 489857"/>
                        <a:gd name="connsiteX8" fmla="*/ 2960914 w 3733800"/>
                        <a:gd name="connsiteY8" fmla="*/ 32657 h 489857"/>
                        <a:gd name="connsiteX9" fmla="*/ 2786743 w 3733800"/>
                        <a:gd name="connsiteY9" fmla="*/ 10885 h 489857"/>
                        <a:gd name="connsiteX10" fmla="*/ 2656114 w 3733800"/>
                        <a:gd name="connsiteY10" fmla="*/ 0 h 489857"/>
                        <a:gd name="connsiteX11" fmla="*/ 2307772 w 3733800"/>
                        <a:gd name="connsiteY11" fmla="*/ 21771 h 489857"/>
                        <a:gd name="connsiteX12" fmla="*/ 2166257 w 3733800"/>
                        <a:gd name="connsiteY12" fmla="*/ 32657 h 489857"/>
                        <a:gd name="connsiteX13" fmla="*/ 1992086 w 3733800"/>
                        <a:gd name="connsiteY13" fmla="*/ 54428 h 489857"/>
                        <a:gd name="connsiteX14" fmla="*/ 1861457 w 3733800"/>
                        <a:gd name="connsiteY14" fmla="*/ 97971 h 489857"/>
                        <a:gd name="connsiteX15" fmla="*/ 1785257 w 3733800"/>
                        <a:gd name="connsiteY15" fmla="*/ 119743 h 489857"/>
                        <a:gd name="connsiteX16" fmla="*/ 1752600 w 3733800"/>
                        <a:gd name="connsiteY16" fmla="*/ 141514 h 489857"/>
                        <a:gd name="connsiteX17" fmla="*/ 1709057 w 3733800"/>
                        <a:gd name="connsiteY17" fmla="*/ 152400 h 489857"/>
                        <a:gd name="connsiteX18" fmla="*/ 1654629 w 3733800"/>
                        <a:gd name="connsiteY18" fmla="*/ 174171 h 489857"/>
                        <a:gd name="connsiteX19" fmla="*/ 1589314 w 3733800"/>
                        <a:gd name="connsiteY19" fmla="*/ 206828 h 489857"/>
                        <a:gd name="connsiteX20" fmla="*/ 1524000 w 3733800"/>
                        <a:gd name="connsiteY20" fmla="*/ 250371 h 489857"/>
                        <a:gd name="connsiteX21" fmla="*/ 1480457 w 3733800"/>
                        <a:gd name="connsiteY21" fmla="*/ 261257 h 489857"/>
                        <a:gd name="connsiteX22" fmla="*/ 1426029 w 3733800"/>
                        <a:gd name="connsiteY22" fmla="*/ 293914 h 489857"/>
                        <a:gd name="connsiteX23" fmla="*/ 1393372 w 3733800"/>
                        <a:gd name="connsiteY23" fmla="*/ 315685 h 489857"/>
                        <a:gd name="connsiteX24" fmla="*/ 1338943 w 3733800"/>
                        <a:gd name="connsiteY24" fmla="*/ 326571 h 489857"/>
                        <a:gd name="connsiteX25" fmla="*/ 1219200 w 3733800"/>
                        <a:gd name="connsiteY25" fmla="*/ 370114 h 489857"/>
                        <a:gd name="connsiteX26" fmla="*/ 1153886 w 3733800"/>
                        <a:gd name="connsiteY26" fmla="*/ 391885 h 489857"/>
                        <a:gd name="connsiteX27" fmla="*/ 1066800 w 3733800"/>
                        <a:gd name="connsiteY27" fmla="*/ 424543 h 489857"/>
                        <a:gd name="connsiteX28" fmla="*/ 1034143 w 3733800"/>
                        <a:gd name="connsiteY28" fmla="*/ 446314 h 489857"/>
                        <a:gd name="connsiteX29" fmla="*/ 827314 w 3733800"/>
                        <a:gd name="connsiteY29" fmla="*/ 478971 h 489857"/>
                        <a:gd name="connsiteX30" fmla="*/ 794657 w 3733800"/>
                        <a:gd name="connsiteY30" fmla="*/ 489857 h 489857"/>
                        <a:gd name="connsiteX31" fmla="*/ 446314 w 3733800"/>
                        <a:gd name="connsiteY31" fmla="*/ 468085 h 489857"/>
                        <a:gd name="connsiteX32" fmla="*/ 185057 w 3733800"/>
                        <a:gd name="connsiteY32" fmla="*/ 446314 h 489857"/>
                        <a:gd name="connsiteX33" fmla="*/ 141514 w 3733800"/>
                        <a:gd name="connsiteY33" fmla="*/ 435428 h 489857"/>
                        <a:gd name="connsiteX34" fmla="*/ 65314 w 3733800"/>
                        <a:gd name="connsiteY34" fmla="*/ 424543 h 489857"/>
                        <a:gd name="connsiteX35" fmla="*/ 21772 w 3733800"/>
                        <a:gd name="connsiteY35" fmla="*/ 402771 h 489857"/>
                        <a:gd name="connsiteX36" fmla="*/ 0 w 3733800"/>
                        <a:gd name="connsiteY36" fmla="*/ 391885 h 48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</a:cxnLst>
                      <a:rect l="l" t="t" r="r" b="b"/>
                      <a:pathLst>
                        <a:path w="3733800" h="489857" extrusionOk="0">
                          <a:moveTo>
                            <a:pt x="3733800" y="206828"/>
                          </a:moveTo>
                          <a:cubicBezTo>
                            <a:pt x="3713875" y="198472"/>
                            <a:pt x="3694373" y="194065"/>
                            <a:pt x="3679372" y="185057"/>
                          </a:cubicBezTo>
                          <a:cubicBezTo>
                            <a:pt x="3627690" y="161700"/>
                            <a:pt x="3634488" y="156687"/>
                            <a:pt x="3570514" y="141514"/>
                          </a:cubicBezTo>
                          <a:cubicBezTo>
                            <a:pt x="3542397" y="138788"/>
                            <a:pt x="3519286" y="136621"/>
                            <a:pt x="3494314" y="130628"/>
                          </a:cubicBezTo>
                          <a:cubicBezTo>
                            <a:pt x="3482493" y="126488"/>
                            <a:pt x="3474049" y="124559"/>
                            <a:pt x="3461657" y="119743"/>
                          </a:cubicBezTo>
                          <a:cubicBezTo>
                            <a:pt x="3443667" y="112918"/>
                            <a:pt x="3427044" y="101521"/>
                            <a:pt x="3407229" y="97971"/>
                          </a:cubicBezTo>
                          <a:cubicBezTo>
                            <a:pt x="3377030" y="88561"/>
                            <a:pt x="3334080" y="82960"/>
                            <a:pt x="3309257" y="76200"/>
                          </a:cubicBezTo>
                          <a:cubicBezTo>
                            <a:pt x="3294502" y="71526"/>
                            <a:pt x="3280061" y="68508"/>
                            <a:pt x="3265714" y="65314"/>
                          </a:cubicBezTo>
                          <a:cubicBezTo>
                            <a:pt x="3171438" y="51898"/>
                            <a:pt x="3085599" y="51765"/>
                            <a:pt x="2960914" y="32657"/>
                          </a:cubicBezTo>
                          <a:cubicBezTo>
                            <a:pt x="2882132" y="21360"/>
                            <a:pt x="2870235" y="19693"/>
                            <a:pt x="2786743" y="10885"/>
                          </a:cubicBezTo>
                          <a:cubicBezTo>
                            <a:pt x="2745168" y="9604"/>
                            <a:pt x="2700133" y="8563"/>
                            <a:pt x="2656114" y="0"/>
                          </a:cubicBezTo>
                          <a:cubicBezTo>
                            <a:pt x="2269385" y="47564"/>
                            <a:pt x="2560273" y="6283"/>
                            <a:pt x="2307772" y="21771"/>
                          </a:cubicBezTo>
                          <a:cubicBezTo>
                            <a:pt x="2262394" y="24333"/>
                            <a:pt x="2213589" y="27623"/>
                            <a:pt x="2166257" y="32657"/>
                          </a:cubicBezTo>
                          <a:cubicBezTo>
                            <a:pt x="2117083" y="37306"/>
                            <a:pt x="2034151" y="38382"/>
                            <a:pt x="1992086" y="54428"/>
                          </a:cubicBezTo>
                          <a:cubicBezTo>
                            <a:pt x="1871406" y="80101"/>
                            <a:pt x="1953130" y="65155"/>
                            <a:pt x="1861457" y="97971"/>
                          </a:cubicBezTo>
                          <a:cubicBezTo>
                            <a:pt x="1840574" y="104345"/>
                            <a:pt x="1803577" y="110805"/>
                            <a:pt x="1785257" y="119743"/>
                          </a:cubicBezTo>
                          <a:cubicBezTo>
                            <a:pt x="1773288" y="126072"/>
                            <a:pt x="1765845" y="137267"/>
                            <a:pt x="1752600" y="141514"/>
                          </a:cubicBezTo>
                          <a:cubicBezTo>
                            <a:pt x="1738822" y="148044"/>
                            <a:pt x="1725098" y="146573"/>
                            <a:pt x="1709057" y="152400"/>
                          </a:cubicBezTo>
                          <a:cubicBezTo>
                            <a:pt x="1689591" y="160053"/>
                            <a:pt x="1669212" y="166256"/>
                            <a:pt x="1654629" y="174171"/>
                          </a:cubicBezTo>
                          <a:cubicBezTo>
                            <a:pt x="1634157" y="187585"/>
                            <a:pt x="1608191" y="195696"/>
                            <a:pt x="1589314" y="206828"/>
                          </a:cubicBezTo>
                          <a:cubicBezTo>
                            <a:pt x="1566797" y="219525"/>
                            <a:pt x="1545310" y="243794"/>
                            <a:pt x="1524000" y="250371"/>
                          </a:cubicBezTo>
                          <a:cubicBezTo>
                            <a:pt x="1508556" y="256154"/>
                            <a:pt x="1502088" y="258702"/>
                            <a:pt x="1480457" y="261257"/>
                          </a:cubicBezTo>
                          <a:cubicBezTo>
                            <a:pt x="1460646" y="275492"/>
                            <a:pt x="1442423" y="280646"/>
                            <a:pt x="1426029" y="293914"/>
                          </a:cubicBezTo>
                          <a:cubicBezTo>
                            <a:pt x="1415675" y="301080"/>
                            <a:pt x="1405567" y="309959"/>
                            <a:pt x="1393372" y="315685"/>
                          </a:cubicBezTo>
                          <a:cubicBezTo>
                            <a:pt x="1377916" y="323359"/>
                            <a:pt x="1353759" y="322369"/>
                            <a:pt x="1338943" y="326571"/>
                          </a:cubicBezTo>
                          <a:cubicBezTo>
                            <a:pt x="1275346" y="344136"/>
                            <a:pt x="1277395" y="348145"/>
                            <a:pt x="1219200" y="370114"/>
                          </a:cubicBezTo>
                          <a:cubicBezTo>
                            <a:pt x="1201273" y="375223"/>
                            <a:pt x="1176685" y="382844"/>
                            <a:pt x="1153886" y="391885"/>
                          </a:cubicBezTo>
                          <a:cubicBezTo>
                            <a:pt x="1067559" y="439207"/>
                            <a:pt x="1184197" y="374564"/>
                            <a:pt x="1066800" y="424543"/>
                          </a:cubicBezTo>
                          <a:cubicBezTo>
                            <a:pt x="1052862" y="430083"/>
                            <a:pt x="1047066" y="443545"/>
                            <a:pt x="1034143" y="446314"/>
                          </a:cubicBezTo>
                          <a:cubicBezTo>
                            <a:pt x="962025" y="472764"/>
                            <a:pt x="904819" y="478248"/>
                            <a:pt x="827314" y="478971"/>
                          </a:cubicBezTo>
                          <a:cubicBezTo>
                            <a:pt x="817953" y="483037"/>
                            <a:pt x="805724" y="488528"/>
                            <a:pt x="794657" y="489857"/>
                          </a:cubicBezTo>
                          <a:cubicBezTo>
                            <a:pt x="488578" y="490738"/>
                            <a:pt x="646563" y="498304"/>
                            <a:pt x="446314" y="468085"/>
                          </a:cubicBezTo>
                          <a:cubicBezTo>
                            <a:pt x="359309" y="459929"/>
                            <a:pt x="185057" y="446315"/>
                            <a:pt x="185057" y="446314"/>
                          </a:cubicBezTo>
                          <a:cubicBezTo>
                            <a:pt x="170973" y="443110"/>
                            <a:pt x="155472" y="437085"/>
                            <a:pt x="141514" y="435428"/>
                          </a:cubicBezTo>
                          <a:cubicBezTo>
                            <a:pt x="112873" y="434210"/>
                            <a:pt x="94730" y="432340"/>
                            <a:pt x="65314" y="424543"/>
                          </a:cubicBezTo>
                          <a:cubicBezTo>
                            <a:pt x="49842" y="420077"/>
                            <a:pt x="35650" y="408892"/>
                            <a:pt x="21772" y="402771"/>
                          </a:cubicBezTo>
                          <a:cubicBezTo>
                            <a:pt x="16805" y="401146"/>
                            <a:pt x="6516" y="393674"/>
                            <a:pt x="0" y="391885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816E45B2-B3E3-B3CB-08C3-97AEBF67997F}"/>
                </a:ext>
              </a:extLst>
            </p:cNvPr>
            <p:cNvSpPr txBox="1"/>
            <p:nvPr/>
          </p:nvSpPr>
          <p:spPr>
            <a:xfrm>
              <a:off x="8148576" y="1452637"/>
              <a:ext cx="14815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>
                  <a:solidFill>
                    <a:srgbClr val="AA8D5C"/>
                  </a:solidFill>
                </a:rPr>
                <a:t>Três semanas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21585349-79B9-43D5-E297-55364A388CFE}"/>
              </a:ext>
            </a:extLst>
          </p:cNvPr>
          <p:cNvGrpSpPr/>
          <p:nvPr/>
        </p:nvGrpSpPr>
        <p:grpSpPr>
          <a:xfrm>
            <a:off x="8148576" y="4583326"/>
            <a:ext cx="3282918" cy="1348706"/>
            <a:chOff x="8148576" y="1452637"/>
            <a:chExt cx="3282918" cy="1348706"/>
          </a:xfrm>
        </p:grpSpPr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1A231001-4688-5B12-F4D1-072BA25ED05F}"/>
                </a:ext>
              </a:extLst>
            </p:cNvPr>
            <p:cNvSpPr txBox="1"/>
            <p:nvPr/>
          </p:nvSpPr>
          <p:spPr>
            <a:xfrm>
              <a:off x="9513981" y="2155012"/>
              <a:ext cx="191751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R$		5.000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4C77BC91-325E-6355-CF97-290E8E7B482B}"/>
                </a:ext>
              </a:extLst>
            </p:cNvPr>
            <p:cNvSpPr txBox="1"/>
            <p:nvPr/>
          </p:nvSpPr>
          <p:spPr>
            <a:xfrm>
              <a:off x="8148576" y="1794062"/>
              <a:ext cx="148156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050" dirty="0"/>
                <a:t>Por pessoa por dia</a:t>
              </a:r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A970A32A-B67D-B7A3-59DC-85BA11F2FDAD}"/>
                </a:ext>
              </a:extLst>
            </p:cNvPr>
            <p:cNvCxnSpPr/>
            <p:nvPr/>
          </p:nvCxnSpPr>
          <p:spPr>
            <a:xfrm flipH="1">
              <a:off x="8148576" y="2071868"/>
              <a:ext cx="3226125" cy="0"/>
            </a:xfrm>
            <a:prstGeom prst="line">
              <a:avLst/>
            </a:prstGeom>
            <a:noFill/>
            <a:ln w="38100">
              <a:solidFill>
                <a:srgbClr val="92A38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733800 w 3733800"/>
                        <a:gd name="connsiteY0" fmla="*/ 206828 h 489857"/>
                        <a:gd name="connsiteX1" fmla="*/ 3679372 w 3733800"/>
                        <a:gd name="connsiteY1" fmla="*/ 185057 h 489857"/>
                        <a:gd name="connsiteX2" fmla="*/ 3570514 w 3733800"/>
                        <a:gd name="connsiteY2" fmla="*/ 141514 h 489857"/>
                        <a:gd name="connsiteX3" fmla="*/ 3494314 w 3733800"/>
                        <a:gd name="connsiteY3" fmla="*/ 130628 h 489857"/>
                        <a:gd name="connsiteX4" fmla="*/ 3461657 w 3733800"/>
                        <a:gd name="connsiteY4" fmla="*/ 119743 h 489857"/>
                        <a:gd name="connsiteX5" fmla="*/ 3407229 w 3733800"/>
                        <a:gd name="connsiteY5" fmla="*/ 97971 h 489857"/>
                        <a:gd name="connsiteX6" fmla="*/ 3309257 w 3733800"/>
                        <a:gd name="connsiteY6" fmla="*/ 76200 h 489857"/>
                        <a:gd name="connsiteX7" fmla="*/ 3265714 w 3733800"/>
                        <a:gd name="connsiteY7" fmla="*/ 65314 h 489857"/>
                        <a:gd name="connsiteX8" fmla="*/ 2960914 w 3733800"/>
                        <a:gd name="connsiteY8" fmla="*/ 32657 h 489857"/>
                        <a:gd name="connsiteX9" fmla="*/ 2786743 w 3733800"/>
                        <a:gd name="connsiteY9" fmla="*/ 10885 h 489857"/>
                        <a:gd name="connsiteX10" fmla="*/ 2656114 w 3733800"/>
                        <a:gd name="connsiteY10" fmla="*/ 0 h 489857"/>
                        <a:gd name="connsiteX11" fmla="*/ 2307772 w 3733800"/>
                        <a:gd name="connsiteY11" fmla="*/ 21771 h 489857"/>
                        <a:gd name="connsiteX12" fmla="*/ 2166257 w 3733800"/>
                        <a:gd name="connsiteY12" fmla="*/ 32657 h 489857"/>
                        <a:gd name="connsiteX13" fmla="*/ 1992086 w 3733800"/>
                        <a:gd name="connsiteY13" fmla="*/ 54428 h 489857"/>
                        <a:gd name="connsiteX14" fmla="*/ 1861457 w 3733800"/>
                        <a:gd name="connsiteY14" fmla="*/ 97971 h 489857"/>
                        <a:gd name="connsiteX15" fmla="*/ 1785257 w 3733800"/>
                        <a:gd name="connsiteY15" fmla="*/ 119743 h 489857"/>
                        <a:gd name="connsiteX16" fmla="*/ 1752600 w 3733800"/>
                        <a:gd name="connsiteY16" fmla="*/ 141514 h 489857"/>
                        <a:gd name="connsiteX17" fmla="*/ 1709057 w 3733800"/>
                        <a:gd name="connsiteY17" fmla="*/ 152400 h 489857"/>
                        <a:gd name="connsiteX18" fmla="*/ 1654629 w 3733800"/>
                        <a:gd name="connsiteY18" fmla="*/ 174171 h 489857"/>
                        <a:gd name="connsiteX19" fmla="*/ 1589314 w 3733800"/>
                        <a:gd name="connsiteY19" fmla="*/ 206828 h 489857"/>
                        <a:gd name="connsiteX20" fmla="*/ 1524000 w 3733800"/>
                        <a:gd name="connsiteY20" fmla="*/ 250371 h 489857"/>
                        <a:gd name="connsiteX21" fmla="*/ 1480457 w 3733800"/>
                        <a:gd name="connsiteY21" fmla="*/ 261257 h 489857"/>
                        <a:gd name="connsiteX22" fmla="*/ 1426029 w 3733800"/>
                        <a:gd name="connsiteY22" fmla="*/ 293914 h 489857"/>
                        <a:gd name="connsiteX23" fmla="*/ 1393372 w 3733800"/>
                        <a:gd name="connsiteY23" fmla="*/ 315685 h 489857"/>
                        <a:gd name="connsiteX24" fmla="*/ 1338943 w 3733800"/>
                        <a:gd name="connsiteY24" fmla="*/ 326571 h 489857"/>
                        <a:gd name="connsiteX25" fmla="*/ 1219200 w 3733800"/>
                        <a:gd name="connsiteY25" fmla="*/ 370114 h 489857"/>
                        <a:gd name="connsiteX26" fmla="*/ 1153886 w 3733800"/>
                        <a:gd name="connsiteY26" fmla="*/ 391885 h 489857"/>
                        <a:gd name="connsiteX27" fmla="*/ 1066800 w 3733800"/>
                        <a:gd name="connsiteY27" fmla="*/ 424543 h 489857"/>
                        <a:gd name="connsiteX28" fmla="*/ 1034143 w 3733800"/>
                        <a:gd name="connsiteY28" fmla="*/ 446314 h 489857"/>
                        <a:gd name="connsiteX29" fmla="*/ 827314 w 3733800"/>
                        <a:gd name="connsiteY29" fmla="*/ 478971 h 489857"/>
                        <a:gd name="connsiteX30" fmla="*/ 794657 w 3733800"/>
                        <a:gd name="connsiteY30" fmla="*/ 489857 h 489857"/>
                        <a:gd name="connsiteX31" fmla="*/ 446314 w 3733800"/>
                        <a:gd name="connsiteY31" fmla="*/ 468085 h 489857"/>
                        <a:gd name="connsiteX32" fmla="*/ 185057 w 3733800"/>
                        <a:gd name="connsiteY32" fmla="*/ 446314 h 489857"/>
                        <a:gd name="connsiteX33" fmla="*/ 141514 w 3733800"/>
                        <a:gd name="connsiteY33" fmla="*/ 435428 h 489857"/>
                        <a:gd name="connsiteX34" fmla="*/ 65314 w 3733800"/>
                        <a:gd name="connsiteY34" fmla="*/ 424543 h 489857"/>
                        <a:gd name="connsiteX35" fmla="*/ 21772 w 3733800"/>
                        <a:gd name="connsiteY35" fmla="*/ 402771 h 489857"/>
                        <a:gd name="connsiteX36" fmla="*/ 0 w 3733800"/>
                        <a:gd name="connsiteY36" fmla="*/ 391885 h 48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</a:cxnLst>
                      <a:rect l="l" t="t" r="r" b="b"/>
                      <a:pathLst>
                        <a:path w="3733800" h="489857" extrusionOk="0">
                          <a:moveTo>
                            <a:pt x="3733800" y="206828"/>
                          </a:moveTo>
                          <a:cubicBezTo>
                            <a:pt x="3713875" y="198472"/>
                            <a:pt x="3694373" y="194065"/>
                            <a:pt x="3679372" y="185057"/>
                          </a:cubicBezTo>
                          <a:cubicBezTo>
                            <a:pt x="3627690" y="161700"/>
                            <a:pt x="3634488" y="156687"/>
                            <a:pt x="3570514" y="141514"/>
                          </a:cubicBezTo>
                          <a:cubicBezTo>
                            <a:pt x="3542397" y="138788"/>
                            <a:pt x="3519286" y="136621"/>
                            <a:pt x="3494314" y="130628"/>
                          </a:cubicBezTo>
                          <a:cubicBezTo>
                            <a:pt x="3482493" y="126488"/>
                            <a:pt x="3474049" y="124559"/>
                            <a:pt x="3461657" y="119743"/>
                          </a:cubicBezTo>
                          <a:cubicBezTo>
                            <a:pt x="3443667" y="112918"/>
                            <a:pt x="3427044" y="101521"/>
                            <a:pt x="3407229" y="97971"/>
                          </a:cubicBezTo>
                          <a:cubicBezTo>
                            <a:pt x="3377030" y="88561"/>
                            <a:pt x="3334080" y="82960"/>
                            <a:pt x="3309257" y="76200"/>
                          </a:cubicBezTo>
                          <a:cubicBezTo>
                            <a:pt x="3294502" y="71526"/>
                            <a:pt x="3280061" y="68508"/>
                            <a:pt x="3265714" y="65314"/>
                          </a:cubicBezTo>
                          <a:cubicBezTo>
                            <a:pt x="3171438" y="51898"/>
                            <a:pt x="3085599" y="51765"/>
                            <a:pt x="2960914" y="32657"/>
                          </a:cubicBezTo>
                          <a:cubicBezTo>
                            <a:pt x="2882132" y="21360"/>
                            <a:pt x="2870235" y="19693"/>
                            <a:pt x="2786743" y="10885"/>
                          </a:cubicBezTo>
                          <a:cubicBezTo>
                            <a:pt x="2745168" y="9604"/>
                            <a:pt x="2700133" y="8563"/>
                            <a:pt x="2656114" y="0"/>
                          </a:cubicBezTo>
                          <a:cubicBezTo>
                            <a:pt x="2269385" y="47564"/>
                            <a:pt x="2560273" y="6283"/>
                            <a:pt x="2307772" y="21771"/>
                          </a:cubicBezTo>
                          <a:cubicBezTo>
                            <a:pt x="2262394" y="24333"/>
                            <a:pt x="2213589" y="27623"/>
                            <a:pt x="2166257" y="32657"/>
                          </a:cubicBezTo>
                          <a:cubicBezTo>
                            <a:pt x="2117083" y="37306"/>
                            <a:pt x="2034151" y="38382"/>
                            <a:pt x="1992086" y="54428"/>
                          </a:cubicBezTo>
                          <a:cubicBezTo>
                            <a:pt x="1871406" y="80101"/>
                            <a:pt x="1953130" y="65155"/>
                            <a:pt x="1861457" y="97971"/>
                          </a:cubicBezTo>
                          <a:cubicBezTo>
                            <a:pt x="1840574" y="104345"/>
                            <a:pt x="1803577" y="110805"/>
                            <a:pt x="1785257" y="119743"/>
                          </a:cubicBezTo>
                          <a:cubicBezTo>
                            <a:pt x="1773288" y="126072"/>
                            <a:pt x="1765845" y="137267"/>
                            <a:pt x="1752600" y="141514"/>
                          </a:cubicBezTo>
                          <a:cubicBezTo>
                            <a:pt x="1738822" y="148044"/>
                            <a:pt x="1725098" y="146573"/>
                            <a:pt x="1709057" y="152400"/>
                          </a:cubicBezTo>
                          <a:cubicBezTo>
                            <a:pt x="1689591" y="160053"/>
                            <a:pt x="1669212" y="166256"/>
                            <a:pt x="1654629" y="174171"/>
                          </a:cubicBezTo>
                          <a:cubicBezTo>
                            <a:pt x="1634157" y="187585"/>
                            <a:pt x="1608191" y="195696"/>
                            <a:pt x="1589314" y="206828"/>
                          </a:cubicBezTo>
                          <a:cubicBezTo>
                            <a:pt x="1566797" y="219525"/>
                            <a:pt x="1545310" y="243794"/>
                            <a:pt x="1524000" y="250371"/>
                          </a:cubicBezTo>
                          <a:cubicBezTo>
                            <a:pt x="1508556" y="256154"/>
                            <a:pt x="1502088" y="258702"/>
                            <a:pt x="1480457" y="261257"/>
                          </a:cubicBezTo>
                          <a:cubicBezTo>
                            <a:pt x="1460646" y="275492"/>
                            <a:pt x="1442423" y="280646"/>
                            <a:pt x="1426029" y="293914"/>
                          </a:cubicBezTo>
                          <a:cubicBezTo>
                            <a:pt x="1415675" y="301080"/>
                            <a:pt x="1405567" y="309959"/>
                            <a:pt x="1393372" y="315685"/>
                          </a:cubicBezTo>
                          <a:cubicBezTo>
                            <a:pt x="1377916" y="323359"/>
                            <a:pt x="1353759" y="322369"/>
                            <a:pt x="1338943" y="326571"/>
                          </a:cubicBezTo>
                          <a:cubicBezTo>
                            <a:pt x="1275346" y="344136"/>
                            <a:pt x="1277395" y="348145"/>
                            <a:pt x="1219200" y="370114"/>
                          </a:cubicBezTo>
                          <a:cubicBezTo>
                            <a:pt x="1201273" y="375223"/>
                            <a:pt x="1176685" y="382844"/>
                            <a:pt x="1153886" y="391885"/>
                          </a:cubicBezTo>
                          <a:cubicBezTo>
                            <a:pt x="1067559" y="439207"/>
                            <a:pt x="1184197" y="374564"/>
                            <a:pt x="1066800" y="424543"/>
                          </a:cubicBezTo>
                          <a:cubicBezTo>
                            <a:pt x="1052862" y="430083"/>
                            <a:pt x="1047066" y="443545"/>
                            <a:pt x="1034143" y="446314"/>
                          </a:cubicBezTo>
                          <a:cubicBezTo>
                            <a:pt x="962025" y="472764"/>
                            <a:pt x="904819" y="478248"/>
                            <a:pt x="827314" y="478971"/>
                          </a:cubicBezTo>
                          <a:cubicBezTo>
                            <a:pt x="817953" y="483037"/>
                            <a:pt x="805724" y="488528"/>
                            <a:pt x="794657" y="489857"/>
                          </a:cubicBezTo>
                          <a:cubicBezTo>
                            <a:pt x="488578" y="490738"/>
                            <a:pt x="646563" y="498304"/>
                            <a:pt x="446314" y="468085"/>
                          </a:cubicBezTo>
                          <a:cubicBezTo>
                            <a:pt x="359309" y="459929"/>
                            <a:pt x="185057" y="446315"/>
                            <a:pt x="185057" y="446314"/>
                          </a:cubicBezTo>
                          <a:cubicBezTo>
                            <a:pt x="170973" y="443110"/>
                            <a:pt x="155472" y="437085"/>
                            <a:pt x="141514" y="435428"/>
                          </a:cubicBezTo>
                          <a:cubicBezTo>
                            <a:pt x="112873" y="434210"/>
                            <a:pt x="94730" y="432340"/>
                            <a:pt x="65314" y="424543"/>
                          </a:cubicBezTo>
                          <a:cubicBezTo>
                            <a:pt x="49842" y="420077"/>
                            <a:pt x="35650" y="408892"/>
                            <a:pt x="21772" y="402771"/>
                          </a:cubicBezTo>
                          <a:cubicBezTo>
                            <a:pt x="16805" y="401146"/>
                            <a:pt x="6516" y="393674"/>
                            <a:pt x="0" y="391885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9FF263E1-4EC0-6206-1C73-9D64A638241F}"/>
                </a:ext>
              </a:extLst>
            </p:cNvPr>
            <p:cNvSpPr txBox="1"/>
            <p:nvPr/>
          </p:nvSpPr>
          <p:spPr>
            <a:xfrm>
              <a:off x="8148576" y="1452637"/>
              <a:ext cx="14815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>
                  <a:solidFill>
                    <a:srgbClr val="AA8D5C"/>
                  </a:solidFill>
                </a:rPr>
                <a:t>Um mês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B16D4305-8074-1B01-C36A-6186544680F8}"/>
              </a:ext>
            </a:extLst>
          </p:cNvPr>
          <p:cNvGrpSpPr/>
          <p:nvPr/>
        </p:nvGrpSpPr>
        <p:grpSpPr>
          <a:xfrm>
            <a:off x="4755219" y="1866507"/>
            <a:ext cx="3018631" cy="1492900"/>
            <a:chOff x="4755219" y="1866507"/>
            <a:chExt cx="3018631" cy="1492900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9412ECA9-A6F7-C0A2-7F7D-BCABBB952B9C}"/>
                </a:ext>
              </a:extLst>
            </p:cNvPr>
            <p:cNvSpPr txBox="1"/>
            <p:nvPr/>
          </p:nvSpPr>
          <p:spPr>
            <a:xfrm>
              <a:off x="4755219" y="1866507"/>
              <a:ext cx="3018631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Lorem</a:t>
              </a:r>
              <a:r>
                <a:rPr lang="pt-BR" sz="1400" dirty="0"/>
                <a:t> ipsum </a:t>
              </a:r>
              <a:r>
                <a:rPr lang="pt-BR" sz="1400" dirty="0" err="1"/>
                <a:t>dolor</a:t>
              </a:r>
              <a:r>
                <a:rPr lang="pt-BR" sz="1400" dirty="0"/>
                <a:t>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, </a:t>
              </a:r>
              <a:r>
                <a:rPr lang="pt-BR" sz="1400" dirty="0" err="1"/>
                <a:t>consectetuer</a:t>
              </a:r>
              <a:r>
                <a:rPr lang="pt-BR" sz="1400" dirty="0"/>
                <a:t>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 </a:t>
              </a:r>
              <a:r>
                <a:rPr lang="pt-BR" sz="1400" dirty="0" err="1"/>
                <a:t>Maecenas</a:t>
              </a:r>
              <a:r>
                <a:rPr lang="pt-BR" sz="1400" dirty="0"/>
                <a:t> </a:t>
              </a:r>
              <a:r>
                <a:rPr lang="pt-BR" sz="1400" dirty="0" err="1"/>
                <a:t>porttitor</a:t>
              </a:r>
              <a:r>
                <a:rPr lang="pt-BR" sz="1400" dirty="0"/>
                <a:t> </a:t>
              </a:r>
              <a:r>
                <a:rPr lang="pt-BR" sz="1400" dirty="0" err="1"/>
                <a:t>congue</a:t>
              </a:r>
              <a:r>
                <a:rPr lang="pt-BR" sz="1400" dirty="0"/>
                <a:t> massa.</a:t>
              </a: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59B34373-0794-5514-C6B1-112C4B496C07}"/>
                </a:ext>
              </a:extLst>
            </p:cNvPr>
            <p:cNvSpPr txBox="1"/>
            <p:nvPr/>
          </p:nvSpPr>
          <p:spPr>
            <a:xfrm>
              <a:off x="6202586" y="2713076"/>
              <a:ext cx="157126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R$	10</a:t>
              </a:r>
              <a:r>
                <a:rPr lang="pt-BR" sz="3600" b="1" baseline="25000" dirty="0">
                  <a:solidFill>
                    <a:srgbClr val="AA8D5C"/>
                  </a:solidFill>
                  <a:latin typeface="+mj-lt"/>
                </a:rPr>
                <a:t>,00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BAAC9BD3-7FB8-E6AB-90D0-4C72F7C9D030}"/>
                </a:ext>
              </a:extLst>
            </p:cNvPr>
            <p:cNvSpPr txBox="1"/>
            <p:nvPr/>
          </p:nvSpPr>
          <p:spPr>
            <a:xfrm>
              <a:off x="4755219" y="3007626"/>
              <a:ext cx="148156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050" dirty="0"/>
                <a:t>Por pessoa por dia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1A07BB5A-14EC-7D18-AC1A-8F49F8EEA8C2}"/>
                </a:ext>
              </a:extLst>
            </p:cNvPr>
            <p:cNvSpPr txBox="1"/>
            <p:nvPr/>
          </p:nvSpPr>
          <p:spPr>
            <a:xfrm>
              <a:off x="4755219" y="2759243"/>
              <a:ext cx="14815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200" b="1" dirty="0">
                  <a:solidFill>
                    <a:srgbClr val="AA8D5C"/>
                  </a:solidFill>
                </a:rPr>
                <a:t>Custo médio diário</a:t>
              </a:r>
            </a:p>
          </p:txBody>
        </p:sp>
      </p:grpSp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B69EF8FA-F5C5-5A7F-76FE-8ED6DF4FA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0019">
            <a:off x="307896" y="310153"/>
            <a:ext cx="775681" cy="62319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7" name="Imagem 76" descr="Uma imagem contendo relógio&#10;&#10;Descrição gerada automaticamente">
            <a:extLst>
              <a:ext uri="{FF2B5EF4-FFF2-40B4-BE49-F238E27FC236}">
                <a16:creationId xmlns:a16="http://schemas.microsoft.com/office/drawing/2014/main" id="{6869B604-A660-6531-BB1D-6817F44EA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755" y="291781"/>
            <a:ext cx="1045946" cy="64668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8" name="Imagem 77" descr="Desenho de uma mão&#10;&#10;Descrição gerada automaticamente com confiança baixa">
            <a:extLst>
              <a:ext uri="{FF2B5EF4-FFF2-40B4-BE49-F238E27FC236}">
                <a16:creationId xmlns:a16="http://schemas.microsoft.com/office/drawing/2014/main" id="{950B7EA1-29E2-C110-728F-F5934C00B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2970">
            <a:off x="1153584" y="168461"/>
            <a:ext cx="594664" cy="72152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01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0F1A977-B2EF-24F8-077A-08D0531E4520}"/>
              </a:ext>
            </a:extLst>
          </p:cNvPr>
          <p:cNvSpPr/>
          <p:nvPr/>
        </p:nvSpPr>
        <p:spPr>
          <a:xfrm>
            <a:off x="9525000" y="190049"/>
            <a:ext cx="3162300" cy="394151"/>
          </a:xfrm>
          <a:custGeom>
            <a:avLst/>
            <a:gdLst>
              <a:gd name="connsiteX0" fmla="*/ 3162300 w 3162300"/>
              <a:gd name="connsiteY0" fmla="*/ 13151 h 394151"/>
              <a:gd name="connsiteX1" fmla="*/ 2451100 w 3162300"/>
              <a:gd name="connsiteY1" fmla="*/ 25851 h 394151"/>
              <a:gd name="connsiteX2" fmla="*/ 2387600 w 3162300"/>
              <a:gd name="connsiteY2" fmla="*/ 51251 h 394151"/>
              <a:gd name="connsiteX3" fmla="*/ 2247900 w 3162300"/>
              <a:gd name="connsiteY3" fmla="*/ 89351 h 394151"/>
              <a:gd name="connsiteX4" fmla="*/ 2184400 w 3162300"/>
              <a:gd name="connsiteY4" fmla="*/ 127451 h 394151"/>
              <a:gd name="connsiteX5" fmla="*/ 2032000 w 3162300"/>
              <a:gd name="connsiteY5" fmla="*/ 203651 h 394151"/>
              <a:gd name="connsiteX6" fmla="*/ 1968500 w 3162300"/>
              <a:gd name="connsiteY6" fmla="*/ 254451 h 394151"/>
              <a:gd name="connsiteX7" fmla="*/ 1892300 w 3162300"/>
              <a:gd name="connsiteY7" fmla="*/ 279851 h 394151"/>
              <a:gd name="connsiteX8" fmla="*/ 1765300 w 3162300"/>
              <a:gd name="connsiteY8" fmla="*/ 317951 h 394151"/>
              <a:gd name="connsiteX9" fmla="*/ 1689100 w 3162300"/>
              <a:gd name="connsiteY9" fmla="*/ 343351 h 394151"/>
              <a:gd name="connsiteX10" fmla="*/ 1485900 w 3162300"/>
              <a:gd name="connsiteY10" fmla="*/ 368751 h 394151"/>
              <a:gd name="connsiteX11" fmla="*/ 1333500 w 3162300"/>
              <a:gd name="connsiteY11" fmla="*/ 394151 h 394151"/>
              <a:gd name="connsiteX12" fmla="*/ 787400 w 3162300"/>
              <a:gd name="connsiteY12" fmla="*/ 330651 h 394151"/>
              <a:gd name="connsiteX13" fmla="*/ 698500 w 3162300"/>
              <a:gd name="connsiteY13" fmla="*/ 305251 h 394151"/>
              <a:gd name="connsiteX14" fmla="*/ 482600 w 3162300"/>
              <a:gd name="connsiteY14" fmla="*/ 178251 h 394151"/>
              <a:gd name="connsiteX15" fmla="*/ 368300 w 3162300"/>
              <a:gd name="connsiteY15" fmla="*/ 102051 h 394151"/>
              <a:gd name="connsiteX16" fmla="*/ 304800 w 3162300"/>
              <a:gd name="connsiteY16" fmla="*/ 51251 h 394151"/>
              <a:gd name="connsiteX17" fmla="*/ 215900 w 3162300"/>
              <a:gd name="connsiteY17" fmla="*/ 25851 h 394151"/>
              <a:gd name="connsiteX18" fmla="*/ 0 w 3162300"/>
              <a:gd name="connsiteY18" fmla="*/ 13151 h 39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62300" h="394151">
                <a:moveTo>
                  <a:pt x="3162300" y="13151"/>
                </a:moveTo>
                <a:cubicBezTo>
                  <a:pt x="2846890" y="3874"/>
                  <a:pt x="2737607" y="-16594"/>
                  <a:pt x="2451100" y="25851"/>
                </a:cubicBezTo>
                <a:cubicBezTo>
                  <a:pt x="2428549" y="29192"/>
                  <a:pt x="2409359" y="44451"/>
                  <a:pt x="2387600" y="51251"/>
                </a:cubicBezTo>
                <a:cubicBezTo>
                  <a:pt x="2341530" y="65648"/>
                  <a:pt x="2294467" y="76651"/>
                  <a:pt x="2247900" y="89351"/>
                </a:cubicBezTo>
                <a:cubicBezTo>
                  <a:pt x="2226733" y="102051"/>
                  <a:pt x="2206216" y="115901"/>
                  <a:pt x="2184400" y="127451"/>
                </a:cubicBezTo>
                <a:cubicBezTo>
                  <a:pt x="2134204" y="154025"/>
                  <a:pt x="2076350" y="168171"/>
                  <a:pt x="2032000" y="203651"/>
                </a:cubicBezTo>
                <a:cubicBezTo>
                  <a:pt x="2010833" y="220584"/>
                  <a:pt x="1992297" y="241471"/>
                  <a:pt x="1968500" y="254451"/>
                </a:cubicBezTo>
                <a:cubicBezTo>
                  <a:pt x="1944995" y="267272"/>
                  <a:pt x="1917462" y="270701"/>
                  <a:pt x="1892300" y="279851"/>
                </a:cubicBezTo>
                <a:cubicBezTo>
                  <a:pt x="1702803" y="348759"/>
                  <a:pt x="1951479" y="267175"/>
                  <a:pt x="1765300" y="317951"/>
                </a:cubicBezTo>
                <a:cubicBezTo>
                  <a:pt x="1739469" y="324996"/>
                  <a:pt x="1715075" y="336857"/>
                  <a:pt x="1689100" y="343351"/>
                </a:cubicBezTo>
                <a:cubicBezTo>
                  <a:pt x="1628029" y="358619"/>
                  <a:pt x="1544192" y="360802"/>
                  <a:pt x="1485900" y="368751"/>
                </a:cubicBezTo>
                <a:cubicBezTo>
                  <a:pt x="1434872" y="375709"/>
                  <a:pt x="1384300" y="385684"/>
                  <a:pt x="1333500" y="394151"/>
                </a:cubicBezTo>
                <a:cubicBezTo>
                  <a:pt x="1001074" y="372704"/>
                  <a:pt x="1022175" y="397729"/>
                  <a:pt x="787400" y="330651"/>
                </a:cubicBezTo>
                <a:cubicBezTo>
                  <a:pt x="757767" y="322184"/>
                  <a:pt x="726904" y="317211"/>
                  <a:pt x="698500" y="305251"/>
                </a:cubicBezTo>
                <a:cubicBezTo>
                  <a:pt x="503358" y="223086"/>
                  <a:pt x="599278" y="261593"/>
                  <a:pt x="482600" y="178251"/>
                </a:cubicBezTo>
                <a:cubicBezTo>
                  <a:pt x="445339" y="151636"/>
                  <a:pt x="404056" y="130656"/>
                  <a:pt x="368300" y="102051"/>
                </a:cubicBezTo>
                <a:cubicBezTo>
                  <a:pt x="347133" y="85118"/>
                  <a:pt x="327786" y="65617"/>
                  <a:pt x="304800" y="51251"/>
                </a:cubicBezTo>
                <a:cubicBezTo>
                  <a:pt x="294175" y="44610"/>
                  <a:pt x="222275" y="26701"/>
                  <a:pt x="215900" y="25851"/>
                </a:cubicBezTo>
                <a:cubicBezTo>
                  <a:pt x="103403" y="10851"/>
                  <a:pt x="94441" y="13151"/>
                  <a:pt x="0" y="13151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656829A6-409C-95F9-A4A9-9AB9BE63AB60}"/>
              </a:ext>
            </a:extLst>
          </p:cNvPr>
          <p:cNvSpPr/>
          <p:nvPr/>
        </p:nvSpPr>
        <p:spPr>
          <a:xfrm>
            <a:off x="11430000" y="5956300"/>
            <a:ext cx="596900" cy="1041400"/>
          </a:xfrm>
          <a:custGeom>
            <a:avLst/>
            <a:gdLst>
              <a:gd name="connsiteX0" fmla="*/ 215900 w 596900"/>
              <a:gd name="connsiteY0" fmla="*/ 1041400 h 1041400"/>
              <a:gd name="connsiteX1" fmla="*/ 355600 w 596900"/>
              <a:gd name="connsiteY1" fmla="*/ 1016000 h 1041400"/>
              <a:gd name="connsiteX2" fmla="*/ 482600 w 596900"/>
              <a:gd name="connsiteY2" fmla="*/ 952500 h 1041400"/>
              <a:gd name="connsiteX3" fmla="*/ 546100 w 596900"/>
              <a:gd name="connsiteY3" fmla="*/ 901700 h 1041400"/>
              <a:gd name="connsiteX4" fmla="*/ 584200 w 596900"/>
              <a:gd name="connsiteY4" fmla="*/ 762000 h 1041400"/>
              <a:gd name="connsiteX5" fmla="*/ 596900 w 596900"/>
              <a:gd name="connsiteY5" fmla="*/ 711200 h 1041400"/>
              <a:gd name="connsiteX6" fmla="*/ 584200 w 596900"/>
              <a:gd name="connsiteY6" fmla="*/ 635000 h 1041400"/>
              <a:gd name="connsiteX7" fmla="*/ 457200 w 596900"/>
              <a:gd name="connsiteY7" fmla="*/ 520700 h 1041400"/>
              <a:gd name="connsiteX8" fmla="*/ 406400 w 596900"/>
              <a:gd name="connsiteY8" fmla="*/ 495300 h 1041400"/>
              <a:gd name="connsiteX9" fmla="*/ 368300 w 596900"/>
              <a:gd name="connsiteY9" fmla="*/ 482600 h 1041400"/>
              <a:gd name="connsiteX10" fmla="*/ 215900 w 596900"/>
              <a:gd name="connsiteY10" fmla="*/ 457200 h 1041400"/>
              <a:gd name="connsiteX11" fmla="*/ 12700 w 596900"/>
              <a:gd name="connsiteY11" fmla="*/ 508000 h 1041400"/>
              <a:gd name="connsiteX12" fmla="*/ 0 w 596900"/>
              <a:gd name="connsiteY12" fmla="*/ 558800 h 1041400"/>
              <a:gd name="connsiteX13" fmla="*/ 38100 w 596900"/>
              <a:gd name="connsiteY13" fmla="*/ 698500 h 1041400"/>
              <a:gd name="connsiteX14" fmla="*/ 114300 w 596900"/>
              <a:gd name="connsiteY14" fmla="*/ 723900 h 1041400"/>
              <a:gd name="connsiteX15" fmla="*/ 241300 w 596900"/>
              <a:gd name="connsiteY15" fmla="*/ 749300 h 1041400"/>
              <a:gd name="connsiteX16" fmla="*/ 279400 w 596900"/>
              <a:gd name="connsiteY16" fmla="*/ 736600 h 1041400"/>
              <a:gd name="connsiteX17" fmla="*/ 330200 w 596900"/>
              <a:gd name="connsiteY17" fmla="*/ 723900 h 1041400"/>
              <a:gd name="connsiteX18" fmla="*/ 381000 w 596900"/>
              <a:gd name="connsiteY18" fmla="*/ 685800 h 1041400"/>
              <a:gd name="connsiteX19" fmla="*/ 444500 w 596900"/>
              <a:gd name="connsiteY19" fmla="*/ 571500 h 1041400"/>
              <a:gd name="connsiteX20" fmla="*/ 482600 w 596900"/>
              <a:gd name="connsiteY20" fmla="*/ 520700 h 1041400"/>
              <a:gd name="connsiteX21" fmla="*/ 508000 w 596900"/>
              <a:gd name="connsiteY21" fmla="*/ 342900 h 1041400"/>
              <a:gd name="connsiteX22" fmla="*/ 495300 w 596900"/>
              <a:gd name="connsiteY22" fmla="*/ 190500 h 1041400"/>
              <a:gd name="connsiteX23" fmla="*/ 431800 w 596900"/>
              <a:gd name="connsiteY23" fmla="*/ 63500 h 1041400"/>
              <a:gd name="connsiteX24" fmla="*/ 393700 w 596900"/>
              <a:gd name="connsiteY24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6900" h="1041400">
                <a:moveTo>
                  <a:pt x="215900" y="1041400"/>
                </a:moveTo>
                <a:cubicBezTo>
                  <a:pt x="233988" y="1038385"/>
                  <a:pt x="333412" y="1022656"/>
                  <a:pt x="355600" y="1016000"/>
                </a:cubicBezTo>
                <a:cubicBezTo>
                  <a:pt x="401239" y="1002308"/>
                  <a:pt x="443707" y="979725"/>
                  <a:pt x="482600" y="952500"/>
                </a:cubicBezTo>
                <a:cubicBezTo>
                  <a:pt x="504807" y="936955"/>
                  <a:pt x="524933" y="918633"/>
                  <a:pt x="546100" y="901700"/>
                </a:cubicBezTo>
                <a:cubicBezTo>
                  <a:pt x="574825" y="786799"/>
                  <a:pt x="538907" y="928073"/>
                  <a:pt x="584200" y="762000"/>
                </a:cubicBezTo>
                <a:cubicBezTo>
                  <a:pt x="588793" y="745161"/>
                  <a:pt x="592667" y="728133"/>
                  <a:pt x="596900" y="711200"/>
                </a:cubicBezTo>
                <a:cubicBezTo>
                  <a:pt x="592667" y="685800"/>
                  <a:pt x="597696" y="656931"/>
                  <a:pt x="584200" y="635000"/>
                </a:cubicBezTo>
                <a:cubicBezTo>
                  <a:pt x="561757" y="598531"/>
                  <a:pt x="502034" y="546319"/>
                  <a:pt x="457200" y="520700"/>
                </a:cubicBezTo>
                <a:cubicBezTo>
                  <a:pt x="440762" y="511307"/>
                  <a:pt x="423801" y="502758"/>
                  <a:pt x="406400" y="495300"/>
                </a:cubicBezTo>
                <a:cubicBezTo>
                  <a:pt x="394095" y="490027"/>
                  <a:pt x="381471" y="484995"/>
                  <a:pt x="368300" y="482600"/>
                </a:cubicBezTo>
                <a:cubicBezTo>
                  <a:pt x="150281" y="442960"/>
                  <a:pt x="350492" y="490848"/>
                  <a:pt x="215900" y="457200"/>
                </a:cubicBezTo>
                <a:cubicBezTo>
                  <a:pt x="155736" y="463216"/>
                  <a:pt x="63479" y="457221"/>
                  <a:pt x="12700" y="508000"/>
                </a:cubicBezTo>
                <a:cubicBezTo>
                  <a:pt x="358" y="520342"/>
                  <a:pt x="4233" y="541867"/>
                  <a:pt x="0" y="558800"/>
                </a:cubicBezTo>
                <a:cubicBezTo>
                  <a:pt x="3112" y="580583"/>
                  <a:pt x="7070" y="675228"/>
                  <a:pt x="38100" y="698500"/>
                </a:cubicBezTo>
                <a:cubicBezTo>
                  <a:pt x="59519" y="714564"/>
                  <a:pt x="88325" y="717406"/>
                  <a:pt x="114300" y="723900"/>
                </a:cubicBezTo>
                <a:cubicBezTo>
                  <a:pt x="190082" y="742845"/>
                  <a:pt x="147883" y="733731"/>
                  <a:pt x="241300" y="749300"/>
                </a:cubicBezTo>
                <a:cubicBezTo>
                  <a:pt x="254000" y="745067"/>
                  <a:pt x="266528" y="740278"/>
                  <a:pt x="279400" y="736600"/>
                </a:cubicBezTo>
                <a:cubicBezTo>
                  <a:pt x="296183" y="731805"/>
                  <a:pt x="314588" y="731706"/>
                  <a:pt x="330200" y="723900"/>
                </a:cubicBezTo>
                <a:cubicBezTo>
                  <a:pt x="349132" y="714434"/>
                  <a:pt x="366033" y="700767"/>
                  <a:pt x="381000" y="685800"/>
                </a:cubicBezTo>
                <a:cubicBezTo>
                  <a:pt x="403362" y="663438"/>
                  <a:pt x="434535" y="588109"/>
                  <a:pt x="444500" y="571500"/>
                </a:cubicBezTo>
                <a:cubicBezTo>
                  <a:pt x="455390" y="553350"/>
                  <a:pt x="469900" y="537633"/>
                  <a:pt x="482600" y="520700"/>
                </a:cubicBezTo>
                <a:cubicBezTo>
                  <a:pt x="494324" y="462078"/>
                  <a:pt x="508000" y="403235"/>
                  <a:pt x="508000" y="342900"/>
                </a:cubicBezTo>
                <a:cubicBezTo>
                  <a:pt x="508000" y="291924"/>
                  <a:pt x="508713" y="239680"/>
                  <a:pt x="495300" y="190500"/>
                </a:cubicBezTo>
                <a:cubicBezTo>
                  <a:pt x="482847" y="144838"/>
                  <a:pt x="446767" y="108401"/>
                  <a:pt x="431800" y="63500"/>
                </a:cubicBezTo>
                <a:cubicBezTo>
                  <a:pt x="415314" y="14041"/>
                  <a:pt x="428566" y="34866"/>
                  <a:pt x="393700" y="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A513906-0975-CD3A-A1FE-1A4FFC9EC429}"/>
              </a:ext>
            </a:extLst>
          </p:cNvPr>
          <p:cNvSpPr/>
          <p:nvPr/>
        </p:nvSpPr>
        <p:spPr>
          <a:xfrm>
            <a:off x="-279400" y="6146800"/>
            <a:ext cx="1739900" cy="990600"/>
          </a:xfrm>
          <a:custGeom>
            <a:avLst/>
            <a:gdLst>
              <a:gd name="connsiteX0" fmla="*/ 0 w 1739900"/>
              <a:gd name="connsiteY0" fmla="*/ 12700 h 990600"/>
              <a:gd name="connsiteX1" fmla="*/ 215900 w 1739900"/>
              <a:gd name="connsiteY1" fmla="*/ 0 h 990600"/>
              <a:gd name="connsiteX2" fmla="*/ 419100 w 1739900"/>
              <a:gd name="connsiteY2" fmla="*/ 25400 h 990600"/>
              <a:gd name="connsiteX3" fmla="*/ 482600 w 1739900"/>
              <a:gd name="connsiteY3" fmla="*/ 50800 h 990600"/>
              <a:gd name="connsiteX4" fmla="*/ 596900 w 1739900"/>
              <a:gd name="connsiteY4" fmla="*/ 76200 h 990600"/>
              <a:gd name="connsiteX5" fmla="*/ 812800 w 1739900"/>
              <a:gd name="connsiteY5" fmla="*/ 139700 h 990600"/>
              <a:gd name="connsiteX6" fmla="*/ 965200 w 1739900"/>
              <a:gd name="connsiteY6" fmla="*/ 203200 h 990600"/>
              <a:gd name="connsiteX7" fmla="*/ 1041400 w 1739900"/>
              <a:gd name="connsiteY7" fmla="*/ 254000 h 990600"/>
              <a:gd name="connsiteX8" fmla="*/ 1104900 w 1739900"/>
              <a:gd name="connsiteY8" fmla="*/ 279400 h 990600"/>
              <a:gd name="connsiteX9" fmla="*/ 1143000 w 1739900"/>
              <a:gd name="connsiteY9" fmla="*/ 304800 h 990600"/>
              <a:gd name="connsiteX10" fmla="*/ 1231900 w 1739900"/>
              <a:gd name="connsiteY10" fmla="*/ 355600 h 990600"/>
              <a:gd name="connsiteX11" fmla="*/ 1308100 w 1739900"/>
              <a:gd name="connsiteY11" fmla="*/ 431800 h 990600"/>
              <a:gd name="connsiteX12" fmla="*/ 1397000 w 1739900"/>
              <a:gd name="connsiteY12" fmla="*/ 533400 h 990600"/>
              <a:gd name="connsiteX13" fmla="*/ 1435100 w 1739900"/>
              <a:gd name="connsiteY13" fmla="*/ 558800 h 990600"/>
              <a:gd name="connsiteX14" fmla="*/ 1485900 w 1739900"/>
              <a:gd name="connsiteY14" fmla="*/ 596900 h 990600"/>
              <a:gd name="connsiteX15" fmla="*/ 1587500 w 1739900"/>
              <a:gd name="connsiteY15" fmla="*/ 711200 h 990600"/>
              <a:gd name="connsiteX16" fmla="*/ 1663700 w 1739900"/>
              <a:gd name="connsiteY16" fmla="*/ 850900 h 990600"/>
              <a:gd name="connsiteX17" fmla="*/ 1689100 w 1739900"/>
              <a:gd name="connsiteY17" fmla="*/ 901700 h 990600"/>
              <a:gd name="connsiteX18" fmla="*/ 1714500 w 1739900"/>
              <a:gd name="connsiteY18" fmla="*/ 952500 h 990600"/>
              <a:gd name="connsiteX19" fmla="*/ 1739900 w 1739900"/>
              <a:gd name="connsiteY19" fmla="*/ 990600 h 990600"/>
              <a:gd name="connsiteX0" fmla="*/ 0 w 1739900"/>
              <a:gd name="connsiteY0" fmla="*/ 12700 h 990600"/>
              <a:gd name="connsiteX1" fmla="*/ 215900 w 1739900"/>
              <a:gd name="connsiteY1" fmla="*/ 0 h 990600"/>
              <a:gd name="connsiteX2" fmla="*/ 419100 w 1739900"/>
              <a:gd name="connsiteY2" fmla="*/ 25400 h 990600"/>
              <a:gd name="connsiteX3" fmla="*/ 482600 w 1739900"/>
              <a:gd name="connsiteY3" fmla="*/ 50800 h 990600"/>
              <a:gd name="connsiteX4" fmla="*/ 596900 w 1739900"/>
              <a:gd name="connsiteY4" fmla="*/ 76200 h 990600"/>
              <a:gd name="connsiteX5" fmla="*/ 812800 w 1739900"/>
              <a:gd name="connsiteY5" fmla="*/ 139700 h 990600"/>
              <a:gd name="connsiteX6" fmla="*/ 1041400 w 1739900"/>
              <a:gd name="connsiteY6" fmla="*/ 254000 h 990600"/>
              <a:gd name="connsiteX7" fmla="*/ 1104900 w 1739900"/>
              <a:gd name="connsiteY7" fmla="*/ 279400 h 990600"/>
              <a:gd name="connsiteX8" fmla="*/ 1143000 w 1739900"/>
              <a:gd name="connsiteY8" fmla="*/ 304800 h 990600"/>
              <a:gd name="connsiteX9" fmla="*/ 1231900 w 1739900"/>
              <a:gd name="connsiteY9" fmla="*/ 355600 h 990600"/>
              <a:gd name="connsiteX10" fmla="*/ 1308100 w 1739900"/>
              <a:gd name="connsiteY10" fmla="*/ 431800 h 990600"/>
              <a:gd name="connsiteX11" fmla="*/ 1397000 w 1739900"/>
              <a:gd name="connsiteY11" fmla="*/ 533400 h 990600"/>
              <a:gd name="connsiteX12" fmla="*/ 1435100 w 1739900"/>
              <a:gd name="connsiteY12" fmla="*/ 558800 h 990600"/>
              <a:gd name="connsiteX13" fmla="*/ 1485900 w 1739900"/>
              <a:gd name="connsiteY13" fmla="*/ 596900 h 990600"/>
              <a:gd name="connsiteX14" fmla="*/ 1587500 w 1739900"/>
              <a:gd name="connsiteY14" fmla="*/ 711200 h 990600"/>
              <a:gd name="connsiteX15" fmla="*/ 1663700 w 1739900"/>
              <a:gd name="connsiteY15" fmla="*/ 850900 h 990600"/>
              <a:gd name="connsiteX16" fmla="*/ 1689100 w 1739900"/>
              <a:gd name="connsiteY16" fmla="*/ 901700 h 990600"/>
              <a:gd name="connsiteX17" fmla="*/ 1714500 w 1739900"/>
              <a:gd name="connsiteY17" fmla="*/ 952500 h 990600"/>
              <a:gd name="connsiteX18" fmla="*/ 1739900 w 1739900"/>
              <a:gd name="connsiteY18" fmla="*/ 990600 h 990600"/>
              <a:gd name="connsiteX0" fmla="*/ 0 w 1739900"/>
              <a:gd name="connsiteY0" fmla="*/ 12700 h 990600"/>
              <a:gd name="connsiteX1" fmla="*/ 215900 w 1739900"/>
              <a:gd name="connsiteY1" fmla="*/ 0 h 990600"/>
              <a:gd name="connsiteX2" fmla="*/ 419100 w 1739900"/>
              <a:gd name="connsiteY2" fmla="*/ 25400 h 990600"/>
              <a:gd name="connsiteX3" fmla="*/ 482600 w 1739900"/>
              <a:gd name="connsiteY3" fmla="*/ 50800 h 990600"/>
              <a:gd name="connsiteX4" fmla="*/ 596900 w 1739900"/>
              <a:gd name="connsiteY4" fmla="*/ 76200 h 990600"/>
              <a:gd name="connsiteX5" fmla="*/ 812800 w 1739900"/>
              <a:gd name="connsiteY5" fmla="*/ 139700 h 990600"/>
              <a:gd name="connsiteX6" fmla="*/ 1041400 w 1739900"/>
              <a:gd name="connsiteY6" fmla="*/ 254000 h 990600"/>
              <a:gd name="connsiteX7" fmla="*/ 1104900 w 1739900"/>
              <a:gd name="connsiteY7" fmla="*/ 279400 h 990600"/>
              <a:gd name="connsiteX8" fmla="*/ 1143000 w 1739900"/>
              <a:gd name="connsiteY8" fmla="*/ 304800 h 990600"/>
              <a:gd name="connsiteX9" fmla="*/ 1231900 w 1739900"/>
              <a:gd name="connsiteY9" fmla="*/ 355600 h 990600"/>
              <a:gd name="connsiteX10" fmla="*/ 1308100 w 1739900"/>
              <a:gd name="connsiteY10" fmla="*/ 431800 h 990600"/>
              <a:gd name="connsiteX11" fmla="*/ 1397000 w 1739900"/>
              <a:gd name="connsiteY11" fmla="*/ 533400 h 990600"/>
              <a:gd name="connsiteX12" fmla="*/ 1435100 w 1739900"/>
              <a:gd name="connsiteY12" fmla="*/ 558800 h 990600"/>
              <a:gd name="connsiteX13" fmla="*/ 1485900 w 1739900"/>
              <a:gd name="connsiteY13" fmla="*/ 596900 h 990600"/>
              <a:gd name="connsiteX14" fmla="*/ 1587500 w 1739900"/>
              <a:gd name="connsiteY14" fmla="*/ 711200 h 990600"/>
              <a:gd name="connsiteX15" fmla="*/ 1663700 w 1739900"/>
              <a:gd name="connsiteY15" fmla="*/ 850900 h 990600"/>
              <a:gd name="connsiteX16" fmla="*/ 1689100 w 1739900"/>
              <a:gd name="connsiteY16" fmla="*/ 901700 h 990600"/>
              <a:gd name="connsiteX17" fmla="*/ 1714500 w 1739900"/>
              <a:gd name="connsiteY17" fmla="*/ 952500 h 990600"/>
              <a:gd name="connsiteX18" fmla="*/ 1739900 w 1739900"/>
              <a:gd name="connsiteY18" fmla="*/ 990600 h 990600"/>
              <a:gd name="connsiteX0" fmla="*/ 0 w 1739900"/>
              <a:gd name="connsiteY0" fmla="*/ 12700 h 990600"/>
              <a:gd name="connsiteX1" fmla="*/ 215900 w 1739900"/>
              <a:gd name="connsiteY1" fmla="*/ 0 h 990600"/>
              <a:gd name="connsiteX2" fmla="*/ 419100 w 1739900"/>
              <a:gd name="connsiteY2" fmla="*/ 25400 h 990600"/>
              <a:gd name="connsiteX3" fmla="*/ 482600 w 1739900"/>
              <a:gd name="connsiteY3" fmla="*/ 50800 h 990600"/>
              <a:gd name="connsiteX4" fmla="*/ 596900 w 1739900"/>
              <a:gd name="connsiteY4" fmla="*/ 76200 h 990600"/>
              <a:gd name="connsiteX5" fmla="*/ 812800 w 1739900"/>
              <a:gd name="connsiteY5" fmla="*/ 139700 h 990600"/>
              <a:gd name="connsiteX6" fmla="*/ 1041400 w 1739900"/>
              <a:gd name="connsiteY6" fmla="*/ 254000 h 990600"/>
              <a:gd name="connsiteX7" fmla="*/ 1104900 w 1739900"/>
              <a:gd name="connsiteY7" fmla="*/ 279400 h 990600"/>
              <a:gd name="connsiteX8" fmla="*/ 1143000 w 1739900"/>
              <a:gd name="connsiteY8" fmla="*/ 304800 h 990600"/>
              <a:gd name="connsiteX9" fmla="*/ 1231900 w 1739900"/>
              <a:gd name="connsiteY9" fmla="*/ 355600 h 990600"/>
              <a:gd name="connsiteX10" fmla="*/ 1308100 w 1739900"/>
              <a:gd name="connsiteY10" fmla="*/ 431800 h 990600"/>
              <a:gd name="connsiteX11" fmla="*/ 1397000 w 1739900"/>
              <a:gd name="connsiteY11" fmla="*/ 533400 h 990600"/>
              <a:gd name="connsiteX12" fmla="*/ 1435100 w 1739900"/>
              <a:gd name="connsiteY12" fmla="*/ 558800 h 990600"/>
              <a:gd name="connsiteX13" fmla="*/ 1485900 w 1739900"/>
              <a:gd name="connsiteY13" fmla="*/ 596900 h 990600"/>
              <a:gd name="connsiteX14" fmla="*/ 1587500 w 1739900"/>
              <a:gd name="connsiteY14" fmla="*/ 711200 h 990600"/>
              <a:gd name="connsiteX15" fmla="*/ 1663700 w 1739900"/>
              <a:gd name="connsiteY15" fmla="*/ 850900 h 990600"/>
              <a:gd name="connsiteX16" fmla="*/ 1689100 w 1739900"/>
              <a:gd name="connsiteY16" fmla="*/ 901700 h 990600"/>
              <a:gd name="connsiteX17" fmla="*/ 1714500 w 1739900"/>
              <a:gd name="connsiteY17" fmla="*/ 952500 h 990600"/>
              <a:gd name="connsiteX18" fmla="*/ 1739900 w 1739900"/>
              <a:gd name="connsiteY18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9900" h="990600">
                <a:moveTo>
                  <a:pt x="0" y="12700"/>
                </a:moveTo>
                <a:cubicBezTo>
                  <a:pt x="71967" y="8467"/>
                  <a:pt x="143809" y="0"/>
                  <a:pt x="215900" y="0"/>
                </a:cubicBezTo>
                <a:cubicBezTo>
                  <a:pt x="276949" y="0"/>
                  <a:pt x="356360" y="14943"/>
                  <a:pt x="419100" y="25400"/>
                </a:cubicBezTo>
                <a:cubicBezTo>
                  <a:pt x="440267" y="33867"/>
                  <a:pt x="460680" y="44537"/>
                  <a:pt x="482600" y="50800"/>
                </a:cubicBezTo>
                <a:cubicBezTo>
                  <a:pt x="520128" y="61522"/>
                  <a:pt x="559674" y="64475"/>
                  <a:pt x="596900" y="76200"/>
                </a:cubicBezTo>
                <a:cubicBezTo>
                  <a:pt x="696252" y="107491"/>
                  <a:pt x="696377" y="106648"/>
                  <a:pt x="812800" y="139700"/>
                </a:cubicBezTo>
                <a:cubicBezTo>
                  <a:pt x="886883" y="169333"/>
                  <a:pt x="992717" y="230717"/>
                  <a:pt x="1041400" y="254000"/>
                </a:cubicBezTo>
                <a:cubicBezTo>
                  <a:pt x="1090083" y="277283"/>
                  <a:pt x="1084510" y="269205"/>
                  <a:pt x="1104900" y="279400"/>
                </a:cubicBezTo>
                <a:cubicBezTo>
                  <a:pt x="1118552" y="286226"/>
                  <a:pt x="1129748" y="297227"/>
                  <a:pt x="1143000" y="304800"/>
                </a:cubicBezTo>
                <a:cubicBezTo>
                  <a:pt x="1175197" y="323198"/>
                  <a:pt x="1204053" y="330847"/>
                  <a:pt x="1231900" y="355600"/>
                </a:cubicBezTo>
                <a:cubicBezTo>
                  <a:pt x="1258748" y="379465"/>
                  <a:pt x="1286547" y="403063"/>
                  <a:pt x="1308100" y="431800"/>
                </a:cubicBezTo>
                <a:cubicBezTo>
                  <a:pt x="1343129" y="478506"/>
                  <a:pt x="1350963" y="493940"/>
                  <a:pt x="1397000" y="533400"/>
                </a:cubicBezTo>
                <a:cubicBezTo>
                  <a:pt x="1408589" y="543333"/>
                  <a:pt x="1422680" y="549928"/>
                  <a:pt x="1435100" y="558800"/>
                </a:cubicBezTo>
                <a:cubicBezTo>
                  <a:pt x="1452324" y="571103"/>
                  <a:pt x="1469970" y="582962"/>
                  <a:pt x="1485900" y="596900"/>
                </a:cubicBezTo>
                <a:cubicBezTo>
                  <a:pt x="1526222" y="632182"/>
                  <a:pt x="1555296" y="668261"/>
                  <a:pt x="1587500" y="711200"/>
                </a:cubicBezTo>
                <a:cubicBezTo>
                  <a:pt x="1622302" y="757603"/>
                  <a:pt x="1634852" y="793204"/>
                  <a:pt x="1663700" y="850900"/>
                </a:cubicBezTo>
                <a:lnTo>
                  <a:pt x="1689100" y="901700"/>
                </a:lnTo>
                <a:cubicBezTo>
                  <a:pt x="1697567" y="918633"/>
                  <a:pt x="1703998" y="936748"/>
                  <a:pt x="1714500" y="952500"/>
                </a:cubicBezTo>
                <a:lnTo>
                  <a:pt x="1739900" y="990600"/>
                </a:ln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6B8632-462B-686F-F6D5-F6A05DFD7492}"/>
              </a:ext>
            </a:extLst>
          </p:cNvPr>
          <p:cNvSpPr txBox="1"/>
          <p:nvPr/>
        </p:nvSpPr>
        <p:spPr>
          <a:xfrm>
            <a:off x="838201" y="139996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sed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r>
              <a:rPr lang="pt-BR" dirty="0"/>
              <a:t>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00F51D2-10F5-41E8-6729-697FEB43E476}"/>
              </a:ext>
            </a:extLst>
          </p:cNvPr>
          <p:cNvSpPr/>
          <p:nvPr/>
        </p:nvSpPr>
        <p:spPr>
          <a:xfrm rot="21229217">
            <a:off x="3947142" y="2442739"/>
            <a:ext cx="1817132" cy="1817132"/>
          </a:xfrm>
          <a:prstGeom prst="rect">
            <a:avLst/>
          </a:prstGeom>
          <a:solidFill>
            <a:srgbClr val="92A381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pic>
        <p:nvPicPr>
          <p:cNvPr id="20" name="Imagem 19" descr="Uma imagem contendo ao ar livre, nuvens, azul, nublado&#10;&#10;Descrição gerada automaticamente">
            <a:extLst>
              <a:ext uri="{FF2B5EF4-FFF2-40B4-BE49-F238E27FC236}">
                <a16:creationId xmlns:a16="http://schemas.microsoft.com/office/drawing/2014/main" id="{5EA5F348-8DA3-2807-798F-885424E6C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 rot="231732">
            <a:off x="4013826" y="2503552"/>
            <a:ext cx="1692000" cy="1692000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A8C1EAB3-2839-189A-684A-90581F50E030}"/>
              </a:ext>
            </a:extLst>
          </p:cNvPr>
          <p:cNvSpPr/>
          <p:nvPr/>
        </p:nvSpPr>
        <p:spPr>
          <a:xfrm rot="21229217">
            <a:off x="6276264" y="4445349"/>
            <a:ext cx="1817132" cy="1817132"/>
          </a:xfrm>
          <a:prstGeom prst="rect">
            <a:avLst/>
          </a:prstGeom>
          <a:solidFill>
            <a:srgbClr val="AA8D5C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D412C71-341B-1F83-95CA-71F8E49F3B7F}"/>
              </a:ext>
            </a:extLst>
          </p:cNvPr>
          <p:cNvSpPr/>
          <p:nvPr/>
        </p:nvSpPr>
        <p:spPr>
          <a:xfrm rot="183899">
            <a:off x="4025653" y="4485937"/>
            <a:ext cx="1817132" cy="1817132"/>
          </a:xfrm>
          <a:prstGeom prst="rect">
            <a:avLst/>
          </a:prstGeom>
          <a:solidFill>
            <a:srgbClr val="7F6437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554D1EF-3D0D-96BF-9B97-27E002A5690B}"/>
              </a:ext>
            </a:extLst>
          </p:cNvPr>
          <p:cNvSpPr/>
          <p:nvPr/>
        </p:nvSpPr>
        <p:spPr>
          <a:xfrm rot="183899">
            <a:off x="6330612" y="2388032"/>
            <a:ext cx="1817132" cy="1817132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pic>
        <p:nvPicPr>
          <p:cNvPr id="16" name="Imagem 15" descr="Desenho de uma montanha&#10;&#10;Descrição gerada automaticamente com confiança média">
            <a:extLst>
              <a:ext uri="{FF2B5EF4-FFF2-40B4-BE49-F238E27FC236}">
                <a16:creationId xmlns:a16="http://schemas.microsoft.com/office/drawing/2014/main" id="{050F9B09-D5AB-74C9-B1F0-14C332B62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2" b="5968"/>
          <a:stretch/>
        </p:blipFill>
        <p:spPr>
          <a:xfrm rot="207804">
            <a:off x="6364344" y="4553813"/>
            <a:ext cx="1692000" cy="1692000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22" name="Imagem 21" descr="Casa com gramado na frente de um prédio&#10;&#10;Descrição gerada automaticamente">
            <a:extLst>
              <a:ext uri="{FF2B5EF4-FFF2-40B4-BE49-F238E27FC236}">
                <a16:creationId xmlns:a16="http://schemas.microsoft.com/office/drawing/2014/main" id="{C8D07992-CFE6-0127-2D23-FFB7E1B1D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/>
        </p:blipFill>
        <p:spPr>
          <a:xfrm rot="21333747">
            <a:off x="4013826" y="4548503"/>
            <a:ext cx="1692000" cy="1692000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8" name="Imagem 17" descr="Uma imagem contendo edifício, tapete&#10;&#10;Descrição gerada automaticamente">
            <a:extLst>
              <a:ext uri="{FF2B5EF4-FFF2-40B4-BE49-F238E27FC236}">
                <a16:creationId xmlns:a16="http://schemas.microsoft.com/office/drawing/2014/main" id="{EBB3C137-2D48-3BE8-08FE-81585A619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 rot="21353064">
            <a:off x="6364344" y="2503554"/>
            <a:ext cx="1692000" cy="1692000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64DA830-0738-0AF0-ECD6-B26B872BE0D1}"/>
              </a:ext>
            </a:extLst>
          </p:cNvPr>
          <p:cNvGrpSpPr/>
          <p:nvPr/>
        </p:nvGrpSpPr>
        <p:grpSpPr>
          <a:xfrm>
            <a:off x="8374177" y="2657057"/>
            <a:ext cx="2696286" cy="892552"/>
            <a:chOff x="6592116" y="538799"/>
            <a:chExt cx="1739084" cy="892552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C53C87E-43AE-7330-5DC4-5D1F99735126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4F90406-C3F4-50E6-C54B-6316780021AF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3CFFEC6-E155-D16F-60C6-8E6A6AF6F349}"/>
              </a:ext>
            </a:extLst>
          </p:cNvPr>
          <p:cNvGrpSpPr/>
          <p:nvPr/>
        </p:nvGrpSpPr>
        <p:grpSpPr>
          <a:xfrm>
            <a:off x="8374177" y="4661417"/>
            <a:ext cx="2696286" cy="892552"/>
            <a:chOff x="6592116" y="538799"/>
            <a:chExt cx="1739084" cy="892552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B192D77D-2E77-4585-65DF-A88941F4198C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AB87584-3562-9AEF-9B8D-EC5B5EA64962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150FC20-96A8-ADA6-9B13-48D6CF505E28}"/>
              </a:ext>
            </a:extLst>
          </p:cNvPr>
          <p:cNvGrpSpPr/>
          <p:nvPr/>
        </p:nvGrpSpPr>
        <p:grpSpPr>
          <a:xfrm>
            <a:off x="1102072" y="2657056"/>
            <a:ext cx="2584670" cy="892552"/>
            <a:chOff x="6592116" y="538799"/>
            <a:chExt cx="1739084" cy="89255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F7465CF-8AF3-BCCB-7421-EFF53B8F2064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50ABCC03-901A-7C87-1EC2-39BBA901FF9C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/>
                <a:t>Lorem ipsum dolor sit amet, consectetuer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E493D285-1322-0207-C7FE-E098BDFE69E0}"/>
              </a:ext>
            </a:extLst>
          </p:cNvPr>
          <p:cNvGrpSpPr/>
          <p:nvPr/>
        </p:nvGrpSpPr>
        <p:grpSpPr>
          <a:xfrm>
            <a:off x="1102072" y="4661416"/>
            <a:ext cx="2584670" cy="892552"/>
            <a:chOff x="6592116" y="538799"/>
            <a:chExt cx="1739084" cy="892552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96B317A-5F30-62AE-42E0-F20844C9C0AD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981B899-0F36-42DC-DD62-AF5BE4F37EFB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/>
                <a:t>Lorem ipsum dolor sit amet, consectetuer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</p:grpSp>
      <p:pic>
        <p:nvPicPr>
          <p:cNvPr id="35" name="Imagem 34" descr="Placa vermelha com letras brancas em fundo preto&#10;&#10;Descrição gerada automaticamente">
            <a:extLst>
              <a:ext uri="{FF2B5EF4-FFF2-40B4-BE49-F238E27FC236}">
                <a16:creationId xmlns:a16="http://schemas.microsoft.com/office/drawing/2014/main" id="{7350D7F3-9704-626B-CADD-6460FEDC6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29" y="248220"/>
            <a:ext cx="1001171" cy="82552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6" name="Imagem 35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35CA54C6-DFA6-2787-BD6F-97094FD0D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985" y="5383080"/>
            <a:ext cx="576787" cy="57015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D833D6B3-3009-D615-D12B-DFC311D06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7" y="5464499"/>
            <a:ext cx="607323" cy="61294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8FBE87B-3C8E-2424-E713-E6C696B527E5}"/>
              </a:ext>
            </a:extLst>
          </p:cNvPr>
          <p:cNvSpPr/>
          <p:nvPr/>
        </p:nvSpPr>
        <p:spPr>
          <a:xfrm>
            <a:off x="-338594" y="503960"/>
            <a:ext cx="3484565" cy="860882"/>
          </a:xfrm>
          <a:custGeom>
            <a:avLst/>
            <a:gdLst>
              <a:gd name="connsiteX0" fmla="*/ 0 w 3484565"/>
              <a:gd name="connsiteY0" fmla="*/ 0 h 860882"/>
              <a:gd name="connsiteX1" fmla="*/ 545915 w 3484565"/>
              <a:gd name="connsiteY1" fmla="*/ 0 h 860882"/>
              <a:gd name="connsiteX2" fmla="*/ 1022139 w 3484565"/>
              <a:gd name="connsiteY2" fmla="*/ 0 h 860882"/>
              <a:gd name="connsiteX3" fmla="*/ 1533209 w 3484565"/>
              <a:gd name="connsiteY3" fmla="*/ 0 h 860882"/>
              <a:gd name="connsiteX4" fmla="*/ 2148815 w 3484565"/>
              <a:gd name="connsiteY4" fmla="*/ 0 h 860882"/>
              <a:gd name="connsiteX5" fmla="*/ 2694730 w 3484565"/>
              <a:gd name="connsiteY5" fmla="*/ 0 h 860882"/>
              <a:gd name="connsiteX6" fmla="*/ 3484565 w 3484565"/>
              <a:gd name="connsiteY6" fmla="*/ 0 h 860882"/>
              <a:gd name="connsiteX7" fmla="*/ 3484565 w 3484565"/>
              <a:gd name="connsiteY7" fmla="*/ 439050 h 860882"/>
              <a:gd name="connsiteX8" fmla="*/ 3484565 w 3484565"/>
              <a:gd name="connsiteY8" fmla="*/ 860882 h 860882"/>
              <a:gd name="connsiteX9" fmla="*/ 2903804 w 3484565"/>
              <a:gd name="connsiteY9" fmla="*/ 860882 h 860882"/>
              <a:gd name="connsiteX10" fmla="*/ 2392735 w 3484565"/>
              <a:gd name="connsiteY10" fmla="*/ 860882 h 860882"/>
              <a:gd name="connsiteX11" fmla="*/ 1742283 w 3484565"/>
              <a:gd name="connsiteY11" fmla="*/ 860882 h 860882"/>
              <a:gd name="connsiteX12" fmla="*/ 1196367 w 3484565"/>
              <a:gd name="connsiteY12" fmla="*/ 860882 h 860882"/>
              <a:gd name="connsiteX13" fmla="*/ 720143 w 3484565"/>
              <a:gd name="connsiteY13" fmla="*/ 860882 h 860882"/>
              <a:gd name="connsiteX14" fmla="*/ 0 w 3484565"/>
              <a:gd name="connsiteY14" fmla="*/ 860882 h 860882"/>
              <a:gd name="connsiteX15" fmla="*/ 0 w 3484565"/>
              <a:gd name="connsiteY15" fmla="*/ 447659 h 860882"/>
              <a:gd name="connsiteX16" fmla="*/ 0 w 3484565"/>
              <a:gd name="connsiteY16" fmla="*/ 0 h 86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84565" h="860882" fill="none" extrusionOk="0">
                <a:moveTo>
                  <a:pt x="0" y="0"/>
                </a:moveTo>
                <a:cubicBezTo>
                  <a:pt x="144158" y="-64101"/>
                  <a:pt x="424820" y="60684"/>
                  <a:pt x="545915" y="0"/>
                </a:cubicBezTo>
                <a:cubicBezTo>
                  <a:pt x="667010" y="-60684"/>
                  <a:pt x="923973" y="496"/>
                  <a:pt x="1022139" y="0"/>
                </a:cubicBezTo>
                <a:cubicBezTo>
                  <a:pt x="1120305" y="-496"/>
                  <a:pt x="1354919" y="4732"/>
                  <a:pt x="1533209" y="0"/>
                </a:cubicBezTo>
                <a:cubicBezTo>
                  <a:pt x="1711499" y="-4732"/>
                  <a:pt x="1989326" y="3214"/>
                  <a:pt x="2148815" y="0"/>
                </a:cubicBezTo>
                <a:cubicBezTo>
                  <a:pt x="2308304" y="-3214"/>
                  <a:pt x="2484249" y="20898"/>
                  <a:pt x="2694730" y="0"/>
                </a:cubicBezTo>
                <a:cubicBezTo>
                  <a:pt x="2905211" y="-20898"/>
                  <a:pt x="3324439" y="53339"/>
                  <a:pt x="3484565" y="0"/>
                </a:cubicBezTo>
                <a:cubicBezTo>
                  <a:pt x="3512849" y="138020"/>
                  <a:pt x="3437057" y="286876"/>
                  <a:pt x="3484565" y="439050"/>
                </a:cubicBezTo>
                <a:cubicBezTo>
                  <a:pt x="3532073" y="591224"/>
                  <a:pt x="3474993" y="758855"/>
                  <a:pt x="3484565" y="860882"/>
                </a:cubicBezTo>
                <a:cubicBezTo>
                  <a:pt x="3228995" y="894968"/>
                  <a:pt x="3146936" y="838365"/>
                  <a:pt x="2903804" y="860882"/>
                </a:cubicBezTo>
                <a:cubicBezTo>
                  <a:pt x="2660672" y="883399"/>
                  <a:pt x="2597281" y="828158"/>
                  <a:pt x="2392735" y="860882"/>
                </a:cubicBezTo>
                <a:cubicBezTo>
                  <a:pt x="2188189" y="893606"/>
                  <a:pt x="1894811" y="799646"/>
                  <a:pt x="1742283" y="860882"/>
                </a:cubicBezTo>
                <a:cubicBezTo>
                  <a:pt x="1589755" y="922118"/>
                  <a:pt x="1366082" y="828451"/>
                  <a:pt x="1196367" y="860882"/>
                </a:cubicBezTo>
                <a:cubicBezTo>
                  <a:pt x="1026652" y="893313"/>
                  <a:pt x="865753" y="818788"/>
                  <a:pt x="720143" y="860882"/>
                </a:cubicBezTo>
                <a:cubicBezTo>
                  <a:pt x="574533" y="902976"/>
                  <a:pt x="355293" y="842239"/>
                  <a:pt x="0" y="860882"/>
                </a:cubicBezTo>
                <a:cubicBezTo>
                  <a:pt x="-31552" y="777922"/>
                  <a:pt x="3700" y="620472"/>
                  <a:pt x="0" y="447659"/>
                </a:cubicBezTo>
                <a:cubicBezTo>
                  <a:pt x="-3700" y="274846"/>
                  <a:pt x="16678" y="187636"/>
                  <a:pt x="0" y="0"/>
                </a:cubicBezTo>
                <a:close/>
              </a:path>
              <a:path w="3484565" h="860882" stroke="0" extrusionOk="0">
                <a:moveTo>
                  <a:pt x="0" y="0"/>
                </a:moveTo>
                <a:cubicBezTo>
                  <a:pt x="216069" y="-14548"/>
                  <a:pt x="353254" y="35059"/>
                  <a:pt x="545915" y="0"/>
                </a:cubicBezTo>
                <a:cubicBezTo>
                  <a:pt x="738576" y="-35059"/>
                  <a:pt x="828417" y="31907"/>
                  <a:pt x="1022139" y="0"/>
                </a:cubicBezTo>
                <a:cubicBezTo>
                  <a:pt x="1215861" y="-31907"/>
                  <a:pt x="1411275" y="69306"/>
                  <a:pt x="1672591" y="0"/>
                </a:cubicBezTo>
                <a:cubicBezTo>
                  <a:pt x="1933907" y="-69306"/>
                  <a:pt x="1972517" y="11716"/>
                  <a:pt x="2218506" y="0"/>
                </a:cubicBezTo>
                <a:cubicBezTo>
                  <a:pt x="2464496" y="-11716"/>
                  <a:pt x="2563095" y="13179"/>
                  <a:pt x="2764422" y="0"/>
                </a:cubicBezTo>
                <a:cubicBezTo>
                  <a:pt x="2965749" y="-13179"/>
                  <a:pt x="3307858" y="1062"/>
                  <a:pt x="3484565" y="0"/>
                </a:cubicBezTo>
                <a:cubicBezTo>
                  <a:pt x="3498524" y="180496"/>
                  <a:pt x="3438611" y="246137"/>
                  <a:pt x="3484565" y="413223"/>
                </a:cubicBezTo>
                <a:cubicBezTo>
                  <a:pt x="3530519" y="580309"/>
                  <a:pt x="3465570" y="665038"/>
                  <a:pt x="3484565" y="860882"/>
                </a:cubicBezTo>
                <a:cubicBezTo>
                  <a:pt x="3326884" y="868275"/>
                  <a:pt x="3191345" y="840202"/>
                  <a:pt x="2973495" y="860882"/>
                </a:cubicBezTo>
                <a:cubicBezTo>
                  <a:pt x="2755645" y="881562"/>
                  <a:pt x="2637523" y="831396"/>
                  <a:pt x="2392735" y="860882"/>
                </a:cubicBezTo>
                <a:cubicBezTo>
                  <a:pt x="2147947" y="890368"/>
                  <a:pt x="2053186" y="827094"/>
                  <a:pt x="1811974" y="860882"/>
                </a:cubicBezTo>
                <a:cubicBezTo>
                  <a:pt x="1570762" y="894670"/>
                  <a:pt x="1482803" y="804838"/>
                  <a:pt x="1266059" y="860882"/>
                </a:cubicBezTo>
                <a:cubicBezTo>
                  <a:pt x="1049315" y="916926"/>
                  <a:pt x="874650" y="841678"/>
                  <a:pt x="615606" y="860882"/>
                </a:cubicBezTo>
                <a:cubicBezTo>
                  <a:pt x="356562" y="880086"/>
                  <a:pt x="177486" y="829868"/>
                  <a:pt x="0" y="860882"/>
                </a:cubicBezTo>
                <a:cubicBezTo>
                  <a:pt x="-44062" y="759581"/>
                  <a:pt x="26213" y="591079"/>
                  <a:pt x="0" y="447659"/>
                </a:cubicBezTo>
                <a:cubicBezTo>
                  <a:pt x="-26213" y="304239"/>
                  <a:pt x="29870" y="126558"/>
                  <a:pt x="0" y="0"/>
                </a:cubicBezTo>
                <a:close/>
              </a:path>
            </a:pathLst>
          </a:custGeom>
          <a:solidFill>
            <a:srgbClr val="92A381"/>
          </a:solidFill>
          <a:ln>
            <a:solidFill>
              <a:srgbClr val="92A381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55B28F-B202-8354-624C-A706710F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6DCC0"/>
                </a:solidFill>
              </a:rPr>
              <a:t>Itinerário</a:t>
            </a:r>
          </a:p>
        </p:txBody>
      </p:sp>
    </p:spTree>
    <p:extLst>
      <p:ext uri="{BB962C8B-B14F-4D97-AF65-F5344CB8AC3E}">
        <p14:creationId xmlns:p14="http://schemas.microsoft.com/office/powerpoint/2010/main" val="14823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0F1A977-B2EF-24F8-077A-08D0531E4520}"/>
              </a:ext>
            </a:extLst>
          </p:cNvPr>
          <p:cNvSpPr/>
          <p:nvPr/>
        </p:nvSpPr>
        <p:spPr>
          <a:xfrm rot="10800000">
            <a:off x="9548149" y="6295799"/>
            <a:ext cx="3162300" cy="394151"/>
          </a:xfrm>
          <a:custGeom>
            <a:avLst/>
            <a:gdLst>
              <a:gd name="connsiteX0" fmla="*/ 3162300 w 3162300"/>
              <a:gd name="connsiteY0" fmla="*/ 13151 h 394151"/>
              <a:gd name="connsiteX1" fmla="*/ 2451100 w 3162300"/>
              <a:gd name="connsiteY1" fmla="*/ 25851 h 394151"/>
              <a:gd name="connsiteX2" fmla="*/ 2387600 w 3162300"/>
              <a:gd name="connsiteY2" fmla="*/ 51251 h 394151"/>
              <a:gd name="connsiteX3" fmla="*/ 2247900 w 3162300"/>
              <a:gd name="connsiteY3" fmla="*/ 89351 h 394151"/>
              <a:gd name="connsiteX4" fmla="*/ 2184400 w 3162300"/>
              <a:gd name="connsiteY4" fmla="*/ 127451 h 394151"/>
              <a:gd name="connsiteX5" fmla="*/ 2032000 w 3162300"/>
              <a:gd name="connsiteY5" fmla="*/ 203651 h 394151"/>
              <a:gd name="connsiteX6" fmla="*/ 1968500 w 3162300"/>
              <a:gd name="connsiteY6" fmla="*/ 254451 h 394151"/>
              <a:gd name="connsiteX7" fmla="*/ 1892300 w 3162300"/>
              <a:gd name="connsiteY7" fmla="*/ 279851 h 394151"/>
              <a:gd name="connsiteX8" fmla="*/ 1765300 w 3162300"/>
              <a:gd name="connsiteY8" fmla="*/ 317951 h 394151"/>
              <a:gd name="connsiteX9" fmla="*/ 1689100 w 3162300"/>
              <a:gd name="connsiteY9" fmla="*/ 343351 h 394151"/>
              <a:gd name="connsiteX10" fmla="*/ 1485900 w 3162300"/>
              <a:gd name="connsiteY10" fmla="*/ 368751 h 394151"/>
              <a:gd name="connsiteX11" fmla="*/ 1333500 w 3162300"/>
              <a:gd name="connsiteY11" fmla="*/ 394151 h 394151"/>
              <a:gd name="connsiteX12" fmla="*/ 787400 w 3162300"/>
              <a:gd name="connsiteY12" fmla="*/ 330651 h 394151"/>
              <a:gd name="connsiteX13" fmla="*/ 698500 w 3162300"/>
              <a:gd name="connsiteY13" fmla="*/ 305251 h 394151"/>
              <a:gd name="connsiteX14" fmla="*/ 482600 w 3162300"/>
              <a:gd name="connsiteY14" fmla="*/ 178251 h 394151"/>
              <a:gd name="connsiteX15" fmla="*/ 368300 w 3162300"/>
              <a:gd name="connsiteY15" fmla="*/ 102051 h 394151"/>
              <a:gd name="connsiteX16" fmla="*/ 304800 w 3162300"/>
              <a:gd name="connsiteY16" fmla="*/ 51251 h 394151"/>
              <a:gd name="connsiteX17" fmla="*/ 215900 w 3162300"/>
              <a:gd name="connsiteY17" fmla="*/ 25851 h 394151"/>
              <a:gd name="connsiteX18" fmla="*/ 0 w 3162300"/>
              <a:gd name="connsiteY18" fmla="*/ 13151 h 39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62300" h="394151">
                <a:moveTo>
                  <a:pt x="3162300" y="13151"/>
                </a:moveTo>
                <a:cubicBezTo>
                  <a:pt x="2846890" y="3874"/>
                  <a:pt x="2737607" y="-16594"/>
                  <a:pt x="2451100" y="25851"/>
                </a:cubicBezTo>
                <a:cubicBezTo>
                  <a:pt x="2428549" y="29192"/>
                  <a:pt x="2409359" y="44451"/>
                  <a:pt x="2387600" y="51251"/>
                </a:cubicBezTo>
                <a:cubicBezTo>
                  <a:pt x="2341530" y="65648"/>
                  <a:pt x="2294467" y="76651"/>
                  <a:pt x="2247900" y="89351"/>
                </a:cubicBezTo>
                <a:cubicBezTo>
                  <a:pt x="2226733" y="102051"/>
                  <a:pt x="2206216" y="115901"/>
                  <a:pt x="2184400" y="127451"/>
                </a:cubicBezTo>
                <a:cubicBezTo>
                  <a:pt x="2134204" y="154025"/>
                  <a:pt x="2076350" y="168171"/>
                  <a:pt x="2032000" y="203651"/>
                </a:cubicBezTo>
                <a:cubicBezTo>
                  <a:pt x="2010833" y="220584"/>
                  <a:pt x="1992297" y="241471"/>
                  <a:pt x="1968500" y="254451"/>
                </a:cubicBezTo>
                <a:cubicBezTo>
                  <a:pt x="1944995" y="267272"/>
                  <a:pt x="1917462" y="270701"/>
                  <a:pt x="1892300" y="279851"/>
                </a:cubicBezTo>
                <a:cubicBezTo>
                  <a:pt x="1702803" y="348759"/>
                  <a:pt x="1951479" y="267175"/>
                  <a:pt x="1765300" y="317951"/>
                </a:cubicBezTo>
                <a:cubicBezTo>
                  <a:pt x="1739469" y="324996"/>
                  <a:pt x="1715075" y="336857"/>
                  <a:pt x="1689100" y="343351"/>
                </a:cubicBezTo>
                <a:cubicBezTo>
                  <a:pt x="1628029" y="358619"/>
                  <a:pt x="1544192" y="360802"/>
                  <a:pt x="1485900" y="368751"/>
                </a:cubicBezTo>
                <a:cubicBezTo>
                  <a:pt x="1434872" y="375709"/>
                  <a:pt x="1384300" y="385684"/>
                  <a:pt x="1333500" y="394151"/>
                </a:cubicBezTo>
                <a:cubicBezTo>
                  <a:pt x="1001074" y="372704"/>
                  <a:pt x="1022175" y="397729"/>
                  <a:pt x="787400" y="330651"/>
                </a:cubicBezTo>
                <a:cubicBezTo>
                  <a:pt x="757767" y="322184"/>
                  <a:pt x="726904" y="317211"/>
                  <a:pt x="698500" y="305251"/>
                </a:cubicBezTo>
                <a:cubicBezTo>
                  <a:pt x="503358" y="223086"/>
                  <a:pt x="599278" y="261593"/>
                  <a:pt x="482600" y="178251"/>
                </a:cubicBezTo>
                <a:cubicBezTo>
                  <a:pt x="445339" y="151636"/>
                  <a:pt x="404056" y="130656"/>
                  <a:pt x="368300" y="102051"/>
                </a:cubicBezTo>
                <a:cubicBezTo>
                  <a:pt x="347133" y="85118"/>
                  <a:pt x="327786" y="65617"/>
                  <a:pt x="304800" y="51251"/>
                </a:cubicBezTo>
                <a:cubicBezTo>
                  <a:pt x="294175" y="44610"/>
                  <a:pt x="222275" y="26701"/>
                  <a:pt x="215900" y="25851"/>
                </a:cubicBezTo>
                <a:cubicBezTo>
                  <a:pt x="103403" y="10851"/>
                  <a:pt x="94441" y="13151"/>
                  <a:pt x="0" y="13151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A513906-0975-CD3A-A1FE-1A4FFC9EC429}"/>
              </a:ext>
            </a:extLst>
          </p:cNvPr>
          <p:cNvSpPr/>
          <p:nvPr/>
        </p:nvSpPr>
        <p:spPr>
          <a:xfrm>
            <a:off x="10711028" y="230417"/>
            <a:ext cx="1739900" cy="990600"/>
          </a:xfrm>
          <a:custGeom>
            <a:avLst/>
            <a:gdLst>
              <a:gd name="connsiteX0" fmla="*/ 0 w 1739900"/>
              <a:gd name="connsiteY0" fmla="*/ 12700 h 990600"/>
              <a:gd name="connsiteX1" fmla="*/ 215900 w 1739900"/>
              <a:gd name="connsiteY1" fmla="*/ 0 h 990600"/>
              <a:gd name="connsiteX2" fmla="*/ 419100 w 1739900"/>
              <a:gd name="connsiteY2" fmla="*/ 25400 h 990600"/>
              <a:gd name="connsiteX3" fmla="*/ 482600 w 1739900"/>
              <a:gd name="connsiteY3" fmla="*/ 50800 h 990600"/>
              <a:gd name="connsiteX4" fmla="*/ 596900 w 1739900"/>
              <a:gd name="connsiteY4" fmla="*/ 76200 h 990600"/>
              <a:gd name="connsiteX5" fmla="*/ 812800 w 1739900"/>
              <a:gd name="connsiteY5" fmla="*/ 139700 h 990600"/>
              <a:gd name="connsiteX6" fmla="*/ 965200 w 1739900"/>
              <a:gd name="connsiteY6" fmla="*/ 203200 h 990600"/>
              <a:gd name="connsiteX7" fmla="*/ 1041400 w 1739900"/>
              <a:gd name="connsiteY7" fmla="*/ 254000 h 990600"/>
              <a:gd name="connsiteX8" fmla="*/ 1104900 w 1739900"/>
              <a:gd name="connsiteY8" fmla="*/ 279400 h 990600"/>
              <a:gd name="connsiteX9" fmla="*/ 1143000 w 1739900"/>
              <a:gd name="connsiteY9" fmla="*/ 304800 h 990600"/>
              <a:gd name="connsiteX10" fmla="*/ 1231900 w 1739900"/>
              <a:gd name="connsiteY10" fmla="*/ 355600 h 990600"/>
              <a:gd name="connsiteX11" fmla="*/ 1308100 w 1739900"/>
              <a:gd name="connsiteY11" fmla="*/ 431800 h 990600"/>
              <a:gd name="connsiteX12" fmla="*/ 1397000 w 1739900"/>
              <a:gd name="connsiteY12" fmla="*/ 533400 h 990600"/>
              <a:gd name="connsiteX13" fmla="*/ 1435100 w 1739900"/>
              <a:gd name="connsiteY13" fmla="*/ 558800 h 990600"/>
              <a:gd name="connsiteX14" fmla="*/ 1485900 w 1739900"/>
              <a:gd name="connsiteY14" fmla="*/ 596900 h 990600"/>
              <a:gd name="connsiteX15" fmla="*/ 1587500 w 1739900"/>
              <a:gd name="connsiteY15" fmla="*/ 711200 h 990600"/>
              <a:gd name="connsiteX16" fmla="*/ 1663700 w 1739900"/>
              <a:gd name="connsiteY16" fmla="*/ 850900 h 990600"/>
              <a:gd name="connsiteX17" fmla="*/ 1689100 w 1739900"/>
              <a:gd name="connsiteY17" fmla="*/ 901700 h 990600"/>
              <a:gd name="connsiteX18" fmla="*/ 1714500 w 1739900"/>
              <a:gd name="connsiteY18" fmla="*/ 952500 h 990600"/>
              <a:gd name="connsiteX19" fmla="*/ 1739900 w 1739900"/>
              <a:gd name="connsiteY19" fmla="*/ 990600 h 990600"/>
              <a:gd name="connsiteX0" fmla="*/ 0 w 1739900"/>
              <a:gd name="connsiteY0" fmla="*/ 12700 h 990600"/>
              <a:gd name="connsiteX1" fmla="*/ 215900 w 1739900"/>
              <a:gd name="connsiteY1" fmla="*/ 0 h 990600"/>
              <a:gd name="connsiteX2" fmla="*/ 419100 w 1739900"/>
              <a:gd name="connsiteY2" fmla="*/ 25400 h 990600"/>
              <a:gd name="connsiteX3" fmla="*/ 482600 w 1739900"/>
              <a:gd name="connsiteY3" fmla="*/ 50800 h 990600"/>
              <a:gd name="connsiteX4" fmla="*/ 596900 w 1739900"/>
              <a:gd name="connsiteY4" fmla="*/ 76200 h 990600"/>
              <a:gd name="connsiteX5" fmla="*/ 812800 w 1739900"/>
              <a:gd name="connsiteY5" fmla="*/ 139700 h 990600"/>
              <a:gd name="connsiteX6" fmla="*/ 1041400 w 1739900"/>
              <a:gd name="connsiteY6" fmla="*/ 254000 h 990600"/>
              <a:gd name="connsiteX7" fmla="*/ 1104900 w 1739900"/>
              <a:gd name="connsiteY7" fmla="*/ 279400 h 990600"/>
              <a:gd name="connsiteX8" fmla="*/ 1143000 w 1739900"/>
              <a:gd name="connsiteY8" fmla="*/ 304800 h 990600"/>
              <a:gd name="connsiteX9" fmla="*/ 1231900 w 1739900"/>
              <a:gd name="connsiteY9" fmla="*/ 355600 h 990600"/>
              <a:gd name="connsiteX10" fmla="*/ 1308100 w 1739900"/>
              <a:gd name="connsiteY10" fmla="*/ 431800 h 990600"/>
              <a:gd name="connsiteX11" fmla="*/ 1397000 w 1739900"/>
              <a:gd name="connsiteY11" fmla="*/ 533400 h 990600"/>
              <a:gd name="connsiteX12" fmla="*/ 1435100 w 1739900"/>
              <a:gd name="connsiteY12" fmla="*/ 558800 h 990600"/>
              <a:gd name="connsiteX13" fmla="*/ 1485900 w 1739900"/>
              <a:gd name="connsiteY13" fmla="*/ 596900 h 990600"/>
              <a:gd name="connsiteX14" fmla="*/ 1587500 w 1739900"/>
              <a:gd name="connsiteY14" fmla="*/ 711200 h 990600"/>
              <a:gd name="connsiteX15" fmla="*/ 1663700 w 1739900"/>
              <a:gd name="connsiteY15" fmla="*/ 850900 h 990600"/>
              <a:gd name="connsiteX16" fmla="*/ 1689100 w 1739900"/>
              <a:gd name="connsiteY16" fmla="*/ 901700 h 990600"/>
              <a:gd name="connsiteX17" fmla="*/ 1714500 w 1739900"/>
              <a:gd name="connsiteY17" fmla="*/ 952500 h 990600"/>
              <a:gd name="connsiteX18" fmla="*/ 1739900 w 1739900"/>
              <a:gd name="connsiteY18" fmla="*/ 990600 h 990600"/>
              <a:gd name="connsiteX0" fmla="*/ 0 w 1739900"/>
              <a:gd name="connsiteY0" fmla="*/ 12700 h 990600"/>
              <a:gd name="connsiteX1" fmla="*/ 215900 w 1739900"/>
              <a:gd name="connsiteY1" fmla="*/ 0 h 990600"/>
              <a:gd name="connsiteX2" fmla="*/ 419100 w 1739900"/>
              <a:gd name="connsiteY2" fmla="*/ 25400 h 990600"/>
              <a:gd name="connsiteX3" fmla="*/ 482600 w 1739900"/>
              <a:gd name="connsiteY3" fmla="*/ 50800 h 990600"/>
              <a:gd name="connsiteX4" fmla="*/ 596900 w 1739900"/>
              <a:gd name="connsiteY4" fmla="*/ 76200 h 990600"/>
              <a:gd name="connsiteX5" fmla="*/ 812800 w 1739900"/>
              <a:gd name="connsiteY5" fmla="*/ 139700 h 990600"/>
              <a:gd name="connsiteX6" fmla="*/ 1041400 w 1739900"/>
              <a:gd name="connsiteY6" fmla="*/ 254000 h 990600"/>
              <a:gd name="connsiteX7" fmla="*/ 1104900 w 1739900"/>
              <a:gd name="connsiteY7" fmla="*/ 279400 h 990600"/>
              <a:gd name="connsiteX8" fmla="*/ 1143000 w 1739900"/>
              <a:gd name="connsiteY8" fmla="*/ 304800 h 990600"/>
              <a:gd name="connsiteX9" fmla="*/ 1231900 w 1739900"/>
              <a:gd name="connsiteY9" fmla="*/ 355600 h 990600"/>
              <a:gd name="connsiteX10" fmla="*/ 1308100 w 1739900"/>
              <a:gd name="connsiteY10" fmla="*/ 431800 h 990600"/>
              <a:gd name="connsiteX11" fmla="*/ 1397000 w 1739900"/>
              <a:gd name="connsiteY11" fmla="*/ 533400 h 990600"/>
              <a:gd name="connsiteX12" fmla="*/ 1435100 w 1739900"/>
              <a:gd name="connsiteY12" fmla="*/ 558800 h 990600"/>
              <a:gd name="connsiteX13" fmla="*/ 1485900 w 1739900"/>
              <a:gd name="connsiteY13" fmla="*/ 596900 h 990600"/>
              <a:gd name="connsiteX14" fmla="*/ 1587500 w 1739900"/>
              <a:gd name="connsiteY14" fmla="*/ 711200 h 990600"/>
              <a:gd name="connsiteX15" fmla="*/ 1663700 w 1739900"/>
              <a:gd name="connsiteY15" fmla="*/ 850900 h 990600"/>
              <a:gd name="connsiteX16" fmla="*/ 1689100 w 1739900"/>
              <a:gd name="connsiteY16" fmla="*/ 901700 h 990600"/>
              <a:gd name="connsiteX17" fmla="*/ 1714500 w 1739900"/>
              <a:gd name="connsiteY17" fmla="*/ 952500 h 990600"/>
              <a:gd name="connsiteX18" fmla="*/ 1739900 w 1739900"/>
              <a:gd name="connsiteY18" fmla="*/ 990600 h 990600"/>
              <a:gd name="connsiteX0" fmla="*/ 0 w 1739900"/>
              <a:gd name="connsiteY0" fmla="*/ 12700 h 990600"/>
              <a:gd name="connsiteX1" fmla="*/ 215900 w 1739900"/>
              <a:gd name="connsiteY1" fmla="*/ 0 h 990600"/>
              <a:gd name="connsiteX2" fmla="*/ 419100 w 1739900"/>
              <a:gd name="connsiteY2" fmla="*/ 25400 h 990600"/>
              <a:gd name="connsiteX3" fmla="*/ 482600 w 1739900"/>
              <a:gd name="connsiteY3" fmla="*/ 50800 h 990600"/>
              <a:gd name="connsiteX4" fmla="*/ 596900 w 1739900"/>
              <a:gd name="connsiteY4" fmla="*/ 76200 h 990600"/>
              <a:gd name="connsiteX5" fmla="*/ 812800 w 1739900"/>
              <a:gd name="connsiteY5" fmla="*/ 139700 h 990600"/>
              <a:gd name="connsiteX6" fmla="*/ 1041400 w 1739900"/>
              <a:gd name="connsiteY6" fmla="*/ 254000 h 990600"/>
              <a:gd name="connsiteX7" fmla="*/ 1104900 w 1739900"/>
              <a:gd name="connsiteY7" fmla="*/ 279400 h 990600"/>
              <a:gd name="connsiteX8" fmla="*/ 1143000 w 1739900"/>
              <a:gd name="connsiteY8" fmla="*/ 304800 h 990600"/>
              <a:gd name="connsiteX9" fmla="*/ 1231900 w 1739900"/>
              <a:gd name="connsiteY9" fmla="*/ 355600 h 990600"/>
              <a:gd name="connsiteX10" fmla="*/ 1308100 w 1739900"/>
              <a:gd name="connsiteY10" fmla="*/ 431800 h 990600"/>
              <a:gd name="connsiteX11" fmla="*/ 1397000 w 1739900"/>
              <a:gd name="connsiteY11" fmla="*/ 533400 h 990600"/>
              <a:gd name="connsiteX12" fmla="*/ 1435100 w 1739900"/>
              <a:gd name="connsiteY12" fmla="*/ 558800 h 990600"/>
              <a:gd name="connsiteX13" fmla="*/ 1485900 w 1739900"/>
              <a:gd name="connsiteY13" fmla="*/ 596900 h 990600"/>
              <a:gd name="connsiteX14" fmla="*/ 1587500 w 1739900"/>
              <a:gd name="connsiteY14" fmla="*/ 711200 h 990600"/>
              <a:gd name="connsiteX15" fmla="*/ 1663700 w 1739900"/>
              <a:gd name="connsiteY15" fmla="*/ 850900 h 990600"/>
              <a:gd name="connsiteX16" fmla="*/ 1689100 w 1739900"/>
              <a:gd name="connsiteY16" fmla="*/ 901700 h 990600"/>
              <a:gd name="connsiteX17" fmla="*/ 1714500 w 1739900"/>
              <a:gd name="connsiteY17" fmla="*/ 952500 h 990600"/>
              <a:gd name="connsiteX18" fmla="*/ 1739900 w 1739900"/>
              <a:gd name="connsiteY18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9900" h="990600">
                <a:moveTo>
                  <a:pt x="0" y="12700"/>
                </a:moveTo>
                <a:cubicBezTo>
                  <a:pt x="71967" y="8467"/>
                  <a:pt x="143809" y="0"/>
                  <a:pt x="215900" y="0"/>
                </a:cubicBezTo>
                <a:cubicBezTo>
                  <a:pt x="276949" y="0"/>
                  <a:pt x="356360" y="14943"/>
                  <a:pt x="419100" y="25400"/>
                </a:cubicBezTo>
                <a:cubicBezTo>
                  <a:pt x="440267" y="33867"/>
                  <a:pt x="460680" y="44537"/>
                  <a:pt x="482600" y="50800"/>
                </a:cubicBezTo>
                <a:cubicBezTo>
                  <a:pt x="520128" y="61522"/>
                  <a:pt x="559674" y="64475"/>
                  <a:pt x="596900" y="76200"/>
                </a:cubicBezTo>
                <a:cubicBezTo>
                  <a:pt x="696252" y="107491"/>
                  <a:pt x="696377" y="106648"/>
                  <a:pt x="812800" y="139700"/>
                </a:cubicBezTo>
                <a:cubicBezTo>
                  <a:pt x="886883" y="169333"/>
                  <a:pt x="992717" y="230717"/>
                  <a:pt x="1041400" y="254000"/>
                </a:cubicBezTo>
                <a:cubicBezTo>
                  <a:pt x="1090083" y="277283"/>
                  <a:pt x="1084510" y="269205"/>
                  <a:pt x="1104900" y="279400"/>
                </a:cubicBezTo>
                <a:cubicBezTo>
                  <a:pt x="1118552" y="286226"/>
                  <a:pt x="1129748" y="297227"/>
                  <a:pt x="1143000" y="304800"/>
                </a:cubicBezTo>
                <a:cubicBezTo>
                  <a:pt x="1175197" y="323198"/>
                  <a:pt x="1204053" y="330847"/>
                  <a:pt x="1231900" y="355600"/>
                </a:cubicBezTo>
                <a:cubicBezTo>
                  <a:pt x="1258748" y="379465"/>
                  <a:pt x="1286547" y="403063"/>
                  <a:pt x="1308100" y="431800"/>
                </a:cubicBezTo>
                <a:cubicBezTo>
                  <a:pt x="1343129" y="478506"/>
                  <a:pt x="1350963" y="493940"/>
                  <a:pt x="1397000" y="533400"/>
                </a:cubicBezTo>
                <a:cubicBezTo>
                  <a:pt x="1408589" y="543333"/>
                  <a:pt x="1422680" y="549928"/>
                  <a:pt x="1435100" y="558800"/>
                </a:cubicBezTo>
                <a:cubicBezTo>
                  <a:pt x="1452324" y="571103"/>
                  <a:pt x="1469970" y="582962"/>
                  <a:pt x="1485900" y="596900"/>
                </a:cubicBezTo>
                <a:cubicBezTo>
                  <a:pt x="1526222" y="632182"/>
                  <a:pt x="1555296" y="668261"/>
                  <a:pt x="1587500" y="711200"/>
                </a:cubicBezTo>
                <a:cubicBezTo>
                  <a:pt x="1622302" y="757603"/>
                  <a:pt x="1634852" y="793204"/>
                  <a:pt x="1663700" y="850900"/>
                </a:cubicBezTo>
                <a:lnTo>
                  <a:pt x="1689100" y="901700"/>
                </a:lnTo>
                <a:cubicBezTo>
                  <a:pt x="1697567" y="918633"/>
                  <a:pt x="1703998" y="936748"/>
                  <a:pt x="1714500" y="952500"/>
                </a:cubicBezTo>
                <a:lnTo>
                  <a:pt x="1739900" y="990600"/>
                </a:ln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2F33BB9D-F8CF-9C2B-0B14-B02BDBC406BA}"/>
              </a:ext>
            </a:extLst>
          </p:cNvPr>
          <p:cNvSpPr/>
          <p:nvPr/>
        </p:nvSpPr>
        <p:spPr>
          <a:xfrm rot="10800000">
            <a:off x="69448" y="5162309"/>
            <a:ext cx="393539" cy="1921397"/>
          </a:xfrm>
          <a:custGeom>
            <a:avLst/>
            <a:gdLst>
              <a:gd name="connsiteX0" fmla="*/ 150471 w 393539"/>
              <a:gd name="connsiteY0" fmla="*/ 1921397 h 1921397"/>
              <a:gd name="connsiteX1" fmla="*/ 208344 w 393539"/>
              <a:gd name="connsiteY1" fmla="*/ 1828800 h 1921397"/>
              <a:gd name="connsiteX2" fmla="*/ 254643 w 393539"/>
              <a:gd name="connsiteY2" fmla="*/ 1759352 h 1921397"/>
              <a:gd name="connsiteX3" fmla="*/ 277793 w 393539"/>
              <a:gd name="connsiteY3" fmla="*/ 1689904 h 1921397"/>
              <a:gd name="connsiteX4" fmla="*/ 289367 w 393539"/>
              <a:gd name="connsiteY4" fmla="*/ 1608881 h 1921397"/>
              <a:gd name="connsiteX5" fmla="*/ 312517 w 393539"/>
              <a:gd name="connsiteY5" fmla="*/ 1539433 h 1921397"/>
              <a:gd name="connsiteX6" fmla="*/ 324091 w 393539"/>
              <a:gd name="connsiteY6" fmla="*/ 1435261 h 1921397"/>
              <a:gd name="connsiteX7" fmla="*/ 289367 w 393539"/>
              <a:gd name="connsiteY7" fmla="*/ 1122744 h 1921397"/>
              <a:gd name="connsiteX8" fmla="*/ 173620 w 393539"/>
              <a:gd name="connsiteY8" fmla="*/ 972273 h 1921397"/>
              <a:gd name="connsiteX9" fmla="*/ 81023 w 393539"/>
              <a:gd name="connsiteY9" fmla="*/ 810228 h 1921397"/>
              <a:gd name="connsiteX10" fmla="*/ 0 w 393539"/>
              <a:gd name="connsiteY10" fmla="*/ 578734 h 1921397"/>
              <a:gd name="connsiteX11" fmla="*/ 34724 w 393539"/>
              <a:gd name="connsiteY11" fmla="*/ 312516 h 1921397"/>
              <a:gd name="connsiteX12" fmla="*/ 127322 w 393539"/>
              <a:gd name="connsiteY12" fmla="*/ 150471 h 1921397"/>
              <a:gd name="connsiteX13" fmla="*/ 162046 w 393539"/>
              <a:gd name="connsiteY13" fmla="*/ 69448 h 1921397"/>
              <a:gd name="connsiteX14" fmla="*/ 243068 w 393539"/>
              <a:gd name="connsiteY14" fmla="*/ 11575 h 1921397"/>
              <a:gd name="connsiteX15" fmla="*/ 289367 w 393539"/>
              <a:gd name="connsiteY15" fmla="*/ 0 h 1921397"/>
              <a:gd name="connsiteX16" fmla="*/ 393539 w 393539"/>
              <a:gd name="connsiteY16" fmla="*/ 11575 h 192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3539" h="1921397">
                <a:moveTo>
                  <a:pt x="150471" y="1921397"/>
                </a:moveTo>
                <a:cubicBezTo>
                  <a:pt x="169762" y="1890531"/>
                  <a:pt x="188661" y="1859417"/>
                  <a:pt x="208344" y="1828800"/>
                </a:cubicBezTo>
                <a:cubicBezTo>
                  <a:pt x="223389" y="1805397"/>
                  <a:pt x="245845" y="1785746"/>
                  <a:pt x="254643" y="1759352"/>
                </a:cubicBezTo>
                <a:lnTo>
                  <a:pt x="277793" y="1689904"/>
                </a:lnTo>
                <a:cubicBezTo>
                  <a:pt x="281651" y="1662896"/>
                  <a:pt x="283232" y="1635464"/>
                  <a:pt x="289367" y="1608881"/>
                </a:cubicBezTo>
                <a:cubicBezTo>
                  <a:pt x="294854" y="1585104"/>
                  <a:pt x="307731" y="1563361"/>
                  <a:pt x="312517" y="1539433"/>
                </a:cubicBezTo>
                <a:cubicBezTo>
                  <a:pt x="319369" y="1505174"/>
                  <a:pt x="320233" y="1469985"/>
                  <a:pt x="324091" y="1435261"/>
                </a:cubicBezTo>
                <a:cubicBezTo>
                  <a:pt x="312516" y="1331089"/>
                  <a:pt x="313373" y="1224771"/>
                  <a:pt x="289367" y="1122744"/>
                </a:cubicBezTo>
                <a:cubicBezTo>
                  <a:pt x="282338" y="1092871"/>
                  <a:pt x="190677" y="998514"/>
                  <a:pt x="173620" y="972273"/>
                </a:cubicBezTo>
                <a:cubicBezTo>
                  <a:pt x="139715" y="920112"/>
                  <a:pt x="103356" y="868293"/>
                  <a:pt x="81023" y="810228"/>
                </a:cubicBezTo>
                <a:cubicBezTo>
                  <a:pt x="13066" y="633541"/>
                  <a:pt x="37912" y="711428"/>
                  <a:pt x="0" y="578734"/>
                </a:cubicBezTo>
                <a:cubicBezTo>
                  <a:pt x="11575" y="489995"/>
                  <a:pt x="16593" y="400151"/>
                  <a:pt x="34724" y="312516"/>
                </a:cubicBezTo>
                <a:cubicBezTo>
                  <a:pt x="41612" y="279226"/>
                  <a:pt x="117770" y="168381"/>
                  <a:pt x="127322" y="150471"/>
                </a:cubicBezTo>
                <a:cubicBezTo>
                  <a:pt x="141150" y="124544"/>
                  <a:pt x="146928" y="94644"/>
                  <a:pt x="162046" y="69448"/>
                </a:cubicBezTo>
                <a:cubicBezTo>
                  <a:pt x="179157" y="40930"/>
                  <a:pt x="213555" y="22642"/>
                  <a:pt x="243068" y="11575"/>
                </a:cubicBezTo>
                <a:cubicBezTo>
                  <a:pt x="257963" y="5989"/>
                  <a:pt x="273934" y="3858"/>
                  <a:pt x="289367" y="0"/>
                </a:cubicBezTo>
                <a:cubicBezTo>
                  <a:pt x="385793" y="12054"/>
                  <a:pt x="350859" y="11575"/>
                  <a:pt x="393539" y="11575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9A9C45F-EAF4-0964-EFC1-15A3604F608D}"/>
              </a:ext>
            </a:extLst>
          </p:cNvPr>
          <p:cNvGrpSpPr/>
          <p:nvPr/>
        </p:nvGrpSpPr>
        <p:grpSpPr>
          <a:xfrm>
            <a:off x="6304343" y="889199"/>
            <a:ext cx="5009515" cy="1721058"/>
            <a:chOff x="798652" y="1192331"/>
            <a:chExt cx="5208609" cy="1721058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F245EAAF-EB2B-CADB-AD9A-3F7EFE64A8E5}"/>
                </a:ext>
              </a:extLst>
            </p:cNvPr>
            <p:cNvSpPr txBox="1"/>
            <p:nvPr/>
          </p:nvSpPr>
          <p:spPr>
            <a:xfrm>
              <a:off x="1127643" y="1488898"/>
              <a:ext cx="455062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42" name="Quadro 41">
              <a:extLst>
                <a:ext uri="{FF2B5EF4-FFF2-40B4-BE49-F238E27FC236}">
                  <a16:creationId xmlns:a16="http://schemas.microsoft.com/office/drawing/2014/main" id="{EC8CDAE4-2219-69D6-75CB-387DDE0751B8}"/>
                </a:ext>
              </a:extLst>
            </p:cNvPr>
            <p:cNvSpPr/>
            <p:nvPr/>
          </p:nvSpPr>
          <p:spPr>
            <a:xfrm>
              <a:off x="798652" y="1192331"/>
              <a:ext cx="5208609" cy="1721058"/>
            </a:xfrm>
            <a:custGeom>
              <a:avLst/>
              <a:gdLst>
                <a:gd name="connsiteX0" fmla="*/ 0 w 5208609"/>
                <a:gd name="connsiteY0" fmla="*/ 0 h 1721058"/>
                <a:gd name="connsiteX1" fmla="*/ 630820 w 5208609"/>
                <a:gd name="connsiteY1" fmla="*/ 0 h 1721058"/>
                <a:gd name="connsiteX2" fmla="*/ 1313727 w 5208609"/>
                <a:gd name="connsiteY2" fmla="*/ 0 h 1721058"/>
                <a:gd name="connsiteX3" fmla="*/ 1840375 w 5208609"/>
                <a:gd name="connsiteY3" fmla="*/ 0 h 1721058"/>
                <a:gd name="connsiteX4" fmla="*/ 2314937 w 5208609"/>
                <a:gd name="connsiteY4" fmla="*/ 0 h 1721058"/>
                <a:gd name="connsiteX5" fmla="*/ 2893672 w 5208609"/>
                <a:gd name="connsiteY5" fmla="*/ 0 h 1721058"/>
                <a:gd name="connsiteX6" fmla="*/ 3524492 w 5208609"/>
                <a:gd name="connsiteY6" fmla="*/ 0 h 1721058"/>
                <a:gd name="connsiteX7" fmla="*/ 4207399 w 5208609"/>
                <a:gd name="connsiteY7" fmla="*/ 0 h 1721058"/>
                <a:gd name="connsiteX8" fmla="*/ 5208609 w 5208609"/>
                <a:gd name="connsiteY8" fmla="*/ 0 h 1721058"/>
                <a:gd name="connsiteX9" fmla="*/ 5208609 w 5208609"/>
                <a:gd name="connsiteY9" fmla="*/ 608107 h 1721058"/>
                <a:gd name="connsiteX10" fmla="*/ 5208609 w 5208609"/>
                <a:gd name="connsiteY10" fmla="*/ 1164583 h 1721058"/>
                <a:gd name="connsiteX11" fmla="*/ 5208609 w 5208609"/>
                <a:gd name="connsiteY11" fmla="*/ 1721058 h 1721058"/>
                <a:gd name="connsiteX12" fmla="*/ 4681961 w 5208609"/>
                <a:gd name="connsiteY12" fmla="*/ 1721058 h 1721058"/>
                <a:gd name="connsiteX13" fmla="*/ 4051140 w 5208609"/>
                <a:gd name="connsiteY13" fmla="*/ 1721058 h 1721058"/>
                <a:gd name="connsiteX14" fmla="*/ 3524492 w 5208609"/>
                <a:gd name="connsiteY14" fmla="*/ 1721058 h 1721058"/>
                <a:gd name="connsiteX15" fmla="*/ 3102016 w 5208609"/>
                <a:gd name="connsiteY15" fmla="*/ 1721058 h 1721058"/>
                <a:gd name="connsiteX16" fmla="*/ 2575368 w 5208609"/>
                <a:gd name="connsiteY16" fmla="*/ 1721058 h 1721058"/>
                <a:gd name="connsiteX17" fmla="*/ 1944547 w 5208609"/>
                <a:gd name="connsiteY17" fmla="*/ 1721058 h 1721058"/>
                <a:gd name="connsiteX18" fmla="*/ 1261641 w 5208609"/>
                <a:gd name="connsiteY18" fmla="*/ 1721058 h 1721058"/>
                <a:gd name="connsiteX19" fmla="*/ 839165 w 5208609"/>
                <a:gd name="connsiteY19" fmla="*/ 1721058 h 1721058"/>
                <a:gd name="connsiteX20" fmla="*/ 0 w 5208609"/>
                <a:gd name="connsiteY20" fmla="*/ 1721058 h 1721058"/>
                <a:gd name="connsiteX21" fmla="*/ 0 w 5208609"/>
                <a:gd name="connsiteY21" fmla="*/ 1112951 h 1721058"/>
                <a:gd name="connsiteX22" fmla="*/ 0 w 5208609"/>
                <a:gd name="connsiteY22" fmla="*/ 573686 h 1721058"/>
                <a:gd name="connsiteX23" fmla="*/ 0 w 5208609"/>
                <a:gd name="connsiteY23" fmla="*/ 0 h 1721058"/>
                <a:gd name="connsiteX24" fmla="*/ 101955 w 5208609"/>
                <a:gd name="connsiteY24" fmla="*/ 101955 h 1721058"/>
                <a:gd name="connsiteX25" fmla="*/ 101955 w 5208609"/>
                <a:gd name="connsiteY25" fmla="*/ 638014 h 1721058"/>
                <a:gd name="connsiteX26" fmla="*/ 101955 w 5208609"/>
                <a:gd name="connsiteY26" fmla="*/ 1128558 h 1721058"/>
                <a:gd name="connsiteX27" fmla="*/ 101955 w 5208609"/>
                <a:gd name="connsiteY27" fmla="*/ 1619103 h 1721058"/>
                <a:gd name="connsiteX28" fmla="*/ 507892 w 5208609"/>
                <a:gd name="connsiteY28" fmla="*/ 1619103 h 1721058"/>
                <a:gd name="connsiteX29" fmla="*/ 1013922 w 5208609"/>
                <a:gd name="connsiteY29" fmla="*/ 1619103 h 1721058"/>
                <a:gd name="connsiteX30" fmla="*/ 1620047 w 5208609"/>
                <a:gd name="connsiteY30" fmla="*/ 1619103 h 1721058"/>
                <a:gd name="connsiteX31" fmla="*/ 2076031 w 5208609"/>
                <a:gd name="connsiteY31" fmla="*/ 1619103 h 1721058"/>
                <a:gd name="connsiteX32" fmla="*/ 2481967 w 5208609"/>
                <a:gd name="connsiteY32" fmla="*/ 1619103 h 1721058"/>
                <a:gd name="connsiteX33" fmla="*/ 3138139 w 5208609"/>
                <a:gd name="connsiteY33" fmla="*/ 1619103 h 1721058"/>
                <a:gd name="connsiteX34" fmla="*/ 3544076 w 5208609"/>
                <a:gd name="connsiteY34" fmla="*/ 1619103 h 1721058"/>
                <a:gd name="connsiteX35" fmla="*/ 4100153 w 5208609"/>
                <a:gd name="connsiteY35" fmla="*/ 1619103 h 1721058"/>
                <a:gd name="connsiteX36" fmla="*/ 4506090 w 5208609"/>
                <a:gd name="connsiteY36" fmla="*/ 1619103 h 1721058"/>
                <a:gd name="connsiteX37" fmla="*/ 5106654 w 5208609"/>
                <a:gd name="connsiteY37" fmla="*/ 1619103 h 1721058"/>
                <a:gd name="connsiteX38" fmla="*/ 5106654 w 5208609"/>
                <a:gd name="connsiteY38" fmla="*/ 1113387 h 1721058"/>
                <a:gd name="connsiteX39" fmla="*/ 5106654 w 5208609"/>
                <a:gd name="connsiteY39" fmla="*/ 622842 h 1721058"/>
                <a:gd name="connsiteX40" fmla="*/ 5106654 w 5208609"/>
                <a:gd name="connsiteY40" fmla="*/ 101955 h 1721058"/>
                <a:gd name="connsiteX41" fmla="*/ 4650670 w 5208609"/>
                <a:gd name="connsiteY41" fmla="*/ 101955 h 1721058"/>
                <a:gd name="connsiteX42" fmla="*/ 4044546 w 5208609"/>
                <a:gd name="connsiteY42" fmla="*/ 101955 h 1721058"/>
                <a:gd name="connsiteX43" fmla="*/ 3588562 w 5208609"/>
                <a:gd name="connsiteY43" fmla="*/ 101955 h 1721058"/>
                <a:gd name="connsiteX44" fmla="*/ 3132578 w 5208609"/>
                <a:gd name="connsiteY44" fmla="*/ 101955 h 1721058"/>
                <a:gd name="connsiteX45" fmla="*/ 2476407 w 5208609"/>
                <a:gd name="connsiteY45" fmla="*/ 101955 h 1721058"/>
                <a:gd name="connsiteX46" fmla="*/ 1820235 w 5208609"/>
                <a:gd name="connsiteY46" fmla="*/ 101955 h 1721058"/>
                <a:gd name="connsiteX47" fmla="*/ 1264157 w 5208609"/>
                <a:gd name="connsiteY47" fmla="*/ 101955 h 1721058"/>
                <a:gd name="connsiteX48" fmla="*/ 858221 w 5208609"/>
                <a:gd name="connsiteY48" fmla="*/ 101955 h 1721058"/>
                <a:gd name="connsiteX49" fmla="*/ 101955 w 5208609"/>
                <a:gd name="connsiteY49" fmla="*/ 101955 h 172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08609" h="1721058" fill="none" extrusionOk="0">
                  <a:moveTo>
                    <a:pt x="0" y="0"/>
                  </a:moveTo>
                  <a:cubicBezTo>
                    <a:pt x="292955" y="-22133"/>
                    <a:pt x="316449" y="60430"/>
                    <a:pt x="630820" y="0"/>
                  </a:cubicBezTo>
                  <a:cubicBezTo>
                    <a:pt x="945191" y="-60430"/>
                    <a:pt x="1153809" y="40050"/>
                    <a:pt x="1313727" y="0"/>
                  </a:cubicBezTo>
                  <a:cubicBezTo>
                    <a:pt x="1473645" y="-40050"/>
                    <a:pt x="1674128" y="50228"/>
                    <a:pt x="1840375" y="0"/>
                  </a:cubicBezTo>
                  <a:cubicBezTo>
                    <a:pt x="2006622" y="-50228"/>
                    <a:pt x="2154998" y="1353"/>
                    <a:pt x="2314937" y="0"/>
                  </a:cubicBezTo>
                  <a:cubicBezTo>
                    <a:pt x="2474876" y="-1353"/>
                    <a:pt x="2623971" y="34165"/>
                    <a:pt x="2893672" y="0"/>
                  </a:cubicBezTo>
                  <a:cubicBezTo>
                    <a:pt x="3163374" y="-34165"/>
                    <a:pt x="3253233" y="15779"/>
                    <a:pt x="3524492" y="0"/>
                  </a:cubicBezTo>
                  <a:cubicBezTo>
                    <a:pt x="3795751" y="-15779"/>
                    <a:pt x="3928920" y="76112"/>
                    <a:pt x="4207399" y="0"/>
                  </a:cubicBezTo>
                  <a:cubicBezTo>
                    <a:pt x="4485878" y="-76112"/>
                    <a:pt x="4855900" y="54514"/>
                    <a:pt x="5208609" y="0"/>
                  </a:cubicBezTo>
                  <a:cubicBezTo>
                    <a:pt x="5270865" y="167688"/>
                    <a:pt x="5136772" y="395301"/>
                    <a:pt x="5208609" y="608107"/>
                  </a:cubicBezTo>
                  <a:cubicBezTo>
                    <a:pt x="5280446" y="820913"/>
                    <a:pt x="5166202" y="894380"/>
                    <a:pt x="5208609" y="1164583"/>
                  </a:cubicBezTo>
                  <a:cubicBezTo>
                    <a:pt x="5251016" y="1434786"/>
                    <a:pt x="5147977" y="1502929"/>
                    <a:pt x="5208609" y="1721058"/>
                  </a:cubicBezTo>
                  <a:cubicBezTo>
                    <a:pt x="5047662" y="1762006"/>
                    <a:pt x="4919166" y="1693325"/>
                    <a:pt x="4681961" y="1721058"/>
                  </a:cubicBezTo>
                  <a:cubicBezTo>
                    <a:pt x="4444756" y="1748791"/>
                    <a:pt x="4199078" y="1718082"/>
                    <a:pt x="4051140" y="1721058"/>
                  </a:cubicBezTo>
                  <a:cubicBezTo>
                    <a:pt x="3903202" y="1724034"/>
                    <a:pt x="3735483" y="1669745"/>
                    <a:pt x="3524492" y="1721058"/>
                  </a:cubicBezTo>
                  <a:cubicBezTo>
                    <a:pt x="3313501" y="1772371"/>
                    <a:pt x="3220677" y="1696883"/>
                    <a:pt x="3102016" y="1721058"/>
                  </a:cubicBezTo>
                  <a:cubicBezTo>
                    <a:pt x="2983355" y="1745233"/>
                    <a:pt x="2816098" y="1669065"/>
                    <a:pt x="2575368" y="1721058"/>
                  </a:cubicBezTo>
                  <a:cubicBezTo>
                    <a:pt x="2334638" y="1773051"/>
                    <a:pt x="2118298" y="1688096"/>
                    <a:pt x="1944547" y="1721058"/>
                  </a:cubicBezTo>
                  <a:cubicBezTo>
                    <a:pt x="1770796" y="1754020"/>
                    <a:pt x="1582145" y="1693867"/>
                    <a:pt x="1261641" y="1721058"/>
                  </a:cubicBezTo>
                  <a:cubicBezTo>
                    <a:pt x="941137" y="1748249"/>
                    <a:pt x="1016028" y="1709999"/>
                    <a:pt x="839165" y="1721058"/>
                  </a:cubicBezTo>
                  <a:cubicBezTo>
                    <a:pt x="662302" y="1732117"/>
                    <a:pt x="309798" y="1653041"/>
                    <a:pt x="0" y="1721058"/>
                  </a:cubicBezTo>
                  <a:cubicBezTo>
                    <a:pt x="-66752" y="1458109"/>
                    <a:pt x="33383" y="1301377"/>
                    <a:pt x="0" y="1112951"/>
                  </a:cubicBezTo>
                  <a:cubicBezTo>
                    <a:pt x="-33383" y="924525"/>
                    <a:pt x="31334" y="732513"/>
                    <a:pt x="0" y="573686"/>
                  </a:cubicBezTo>
                  <a:cubicBezTo>
                    <a:pt x="-31334" y="414859"/>
                    <a:pt x="31119" y="228937"/>
                    <a:pt x="0" y="0"/>
                  </a:cubicBezTo>
                  <a:close/>
                  <a:moveTo>
                    <a:pt x="101955" y="101955"/>
                  </a:moveTo>
                  <a:cubicBezTo>
                    <a:pt x="146865" y="306549"/>
                    <a:pt x="88333" y="448036"/>
                    <a:pt x="101955" y="638014"/>
                  </a:cubicBezTo>
                  <a:cubicBezTo>
                    <a:pt x="115577" y="827992"/>
                    <a:pt x="48882" y="939135"/>
                    <a:pt x="101955" y="1128558"/>
                  </a:cubicBezTo>
                  <a:cubicBezTo>
                    <a:pt x="155028" y="1317981"/>
                    <a:pt x="56700" y="1452511"/>
                    <a:pt x="101955" y="1619103"/>
                  </a:cubicBezTo>
                  <a:cubicBezTo>
                    <a:pt x="201847" y="1604534"/>
                    <a:pt x="418576" y="1667226"/>
                    <a:pt x="507892" y="1619103"/>
                  </a:cubicBezTo>
                  <a:cubicBezTo>
                    <a:pt x="597208" y="1570980"/>
                    <a:pt x="781955" y="1674367"/>
                    <a:pt x="1013922" y="1619103"/>
                  </a:cubicBezTo>
                  <a:cubicBezTo>
                    <a:pt x="1245889" y="1563839"/>
                    <a:pt x="1476007" y="1688561"/>
                    <a:pt x="1620047" y="1619103"/>
                  </a:cubicBezTo>
                  <a:cubicBezTo>
                    <a:pt x="1764088" y="1549645"/>
                    <a:pt x="1979601" y="1635549"/>
                    <a:pt x="2076031" y="1619103"/>
                  </a:cubicBezTo>
                  <a:cubicBezTo>
                    <a:pt x="2172461" y="1602657"/>
                    <a:pt x="2283356" y="1641492"/>
                    <a:pt x="2481967" y="1619103"/>
                  </a:cubicBezTo>
                  <a:cubicBezTo>
                    <a:pt x="2680578" y="1596714"/>
                    <a:pt x="2997733" y="1663216"/>
                    <a:pt x="3138139" y="1619103"/>
                  </a:cubicBezTo>
                  <a:cubicBezTo>
                    <a:pt x="3278545" y="1574990"/>
                    <a:pt x="3414856" y="1648079"/>
                    <a:pt x="3544076" y="1619103"/>
                  </a:cubicBezTo>
                  <a:cubicBezTo>
                    <a:pt x="3673296" y="1590127"/>
                    <a:pt x="3890715" y="1636676"/>
                    <a:pt x="4100153" y="1619103"/>
                  </a:cubicBezTo>
                  <a:cubicBezTo>
                    <a:pt x="4309591" y="1601530"/>
                    <a:pt x="4410555" y="1657533"/>
                    <a:pt x="4506090" y="1619103"/>
                  </a:cubicBezTo>
                  <a:cubicBezTo>
                    <a:pt x="4601625" y="1580673"/>
                    <a:pt x="4873167" y="1635582"/>
                    <a:pt x="5106654" y="1619103"/>
                  </a:cubicBezTo>
                  <a:cubicBezTo>
                    <a:pt x="5093926" y="1409697"/>
                    <a:pt x="5123364" y="1257821"/>
                    <a:pt x="5106654" y="1113387"/>
                  </a:cubicBezTo>
                  <a:cubicBezTo>
                    <a:pt x="5089944" y="968953"/>
                    <a:pt x="5139539" y="822097"/>
                    <a:pt x="5106654" y="622842"/>
                  </a:cubicBezTo>
                  <a:cubicBezTo>
                    <a:pt x="5073769" y="423588"/>
                    <a:pt x="5147426" y="304576"/>
                    <a:pt x="5106654" y="101955"/>
                  </a:cubicBezTo>
                  <a:cubicBezTo>
                    <a:pt x="4882513" y="122744"/>
                    <a:pt x="4754800" y="49675"/>
                    <a:pt x="4650670" y="101955"/>
                  </a:cubicBezTo>
                  <a:cubicBezTo>
                    <a:pt x="4546540" y="154235"/>
                    <a:pt x="4344165" y="32280"/>
                    <a:pt x="4044546" y="101955"/>
                  </a:cubicBezTo>
                  <a:cubicBezTo>
                    <a:pt x="3744927" y="171630"/>
                    <a:pt x="3700820" y="73592"/>
                    <a:pt x="3588562" y="101955"/>
                  </a:cubicBezTo>
                  <a:cubicBezTo>
                    <a:pt x="3476304" y="130318"/>
                    <a:pt x="3276674" y="56266"/>
                    <a:pt x="3132578" y="101955"/>
                  </a:cubicBezTo>
                  <a:cubicBezTo>
                    <a:pt x="2988482" y="147644"/>
                    <a:pt x="2726980" y="73286"/>
                    <a:pt x="2476407" y="101955"/>
                  </a:cubicBezTo>
                  <a:cubicBezTo>
                    <a:pt x="2225834" y="130624"/>
                    <a:pt x="1952619" y="56870"/>
                    <a:pt x="1820235" y="101955"/>
                  </a:cubicBezTo>
                  <a:cubicBezTo>
                    <a:pt x="1687851" y="147040"/>
                    <a:pt x="1512418" y="77926"/>
                    <a:pt x="1264157" y="101955"/>
                  </a:cubicBezTo>
                  <a:cubicBezTo>
                    <a:pt x="1015896" y="125984"/>
                    <a:pt x="980463" y="63410"/>
                    <a:pt x="858221" y="101955"/>
                  </a:cubicBezTo>
                  <a:cubicBezTo>
                    <a:pt x="735979" y="140500"/>
                    <a:pt x="476322" y="86642"/>
                    <a:pt x="101955" y="101955"/>
                  </a:cubicBezTo>
                  <a:close/>
                </a:path>
                <a:path w="5208609" h="1721058" stroke="0" extrusionOk="0">
                  <a:moveTo>
                    <a:pt x="0" y="0"/>
                  </a:moveTo>
                  <a:cubicBezTo>
                    <a:pt x="164301" y="-21595"/>
                    <a:pt x="420449" y="54431"/>
                    <a:pt x="526648" y="0"/>
                  </a:cubicBezTo>
                  <a:cubicBezTo>
                    <a:pt x="632847" y="-54431"/>
                    <a:pt x="813504" y="4736"/>
                    <a:pt x="949124" y="0"/>
                  </a:cubicBezTo>
                  <a:cubicBezTo>
                    <a:pt x="1084744" y="-4736"/>
                    <a:pt x="1399047" y="65826"/>
                    <a:pt x="1632031" y="0"/>
                  </a:cubicBezTo>
                  <a:cubicBezTo>
                    <a:pt x="1865015" y="-65826"/>
                    <a:pt x="2032152" y="9392"/>
                    <a:pt x="2158679" y="0"/>
                  </a:cubicBezTo>
                  <a:cubicBezTo>
                    <a:pt x="2285206" y="-9392"/>
                    <a:pt x="2517257" y="18927"/>
                    <a:pt x="2685327" y="0"/>
                  </a:cubicBezTo>
                  <a:cubicBezTo>
                    <a:pt x="2853397" y="-18927"/>
                    <a:pt x="3117572" y="14831"/>
                    <a:pt x="3368234" y="0"/>
                  </a:cubicBezTo>
                  <a:cubicBezTo>
                    <a:pt x="3618896" y="-14831"/>
                    <a:pt x="3718401" y="4700"/>
                    <a:pt x="3842796" y="0"/>
                  </a:cubicBezTo>
                  <a:cubicBezTo>
                    <a:pt x="3967191" y="-4700"/>
                    <a:pt x="4349503" y="73512"/>
                    <a:pt x="4525702" y="0"/>
                  </a:cubicBezTo>
                  <a:cubicBezTo>
                    <a:pt x="4701901" y="-73512"/>
                    <a:pt x="4922525" y="60166"/>
                    <a:pt x="5208609" y="0"/>
                  </a:cubicBezTo>
                  <a:cubicBezTo>
                    <a:pt x="5249229" y="219602"/>
                    <a:pt x="5141238" y="355363"/>
                    <a:pt x="5208609" y="573686"/>
                  </a:cubicBezTo>
                  <a:cubicBezTo>
                    <a:pt x="5275980" y="792009"/>
                    <a:pt x="5157980" y="946155"/>
                    <a:pt x="5208609" y="1147372"/>
                  </a:cubicBezTo>
                  <a:cubicBezTo>
                    <a:pt x="5259238" y="1348589"/>
                    <a:pt x="5158325" y="1474143"/>
                    <a:pt x="5208609" y="1721058"/>
                  </a:cubicBezTo>
                  <a:cubicBezTo>
                    <a:pt x="5041440" y="1734823"/>
                    <a:pt x="4966217" y="1677179"/>
                    <a:pt x="4786133" y="1721058"/>
                  </a:cubicBezTo>
                  <a:cubicBezTo>
                    <a:pt x="4606049" y="1764937"/>
                    <a:pt x="4419213" y="1643031"/>
                    <a:pt x="4103226" y="1721058"/>
                  </a:cubicBezTo>
                  <a:cubicBezTo>
                    <a:pt x="3787239" y="1799085"/>
                    <a:pt x="3820055" y="1668516"/>
                    <a:pt x="3628664" y="1721058"/>
                  </a:cubicBezTo>
                  <a:cubicBezTo>
                    <a:pt x="3437273" y="1773600"/>
                    <a:pt x="3241924" y="1661822"/>
                    <a:pt x="3049930" y="1721058"/>
                  </a:cubicBezTo>
                  <a:cubicBezTo>
                    <a:pt x="2857936" y="1780294"/>
                    <a:pt x="2552075" y="1707682"/>
                    <a:pt x="2367023" y="1721058"/>
                  </a:cubicBezTo>
                  <a:cubicBezTo>
                    <a:pt x="2181971" y="1734434"/>
                    <a:pt x="1944058" y="1659858"/>
                    <a:pt x="1788289" y="1721058"/>
                  </a:cubicBezTo>
                  <a:cubicBezTo>
                    <a:pt x="1632520" y="1782258"/>
                    <a:pt x="1451240" y="1689473"/>
                    <a:pt x="1365813" y="1721058"/>
                  </a:cubicBezTo>
                  <a:cubicBezTo>
                    <a:pt x="1280386" y="1752643"/>
                    <a:pt x="1067747" y="1686172"/>
                    <a:pt x="891251" y="1721058"/>
                  </a:cubicBezTo>
                  <a:cubicBezTo>
                    <a:pt x="714755" y="1755944"/>
                    <a:pt x="263665" y="1629577"/>
                    <a:pt x="0" y="1721058"/>
                  </a:cubicBezTo>
                  <a:cubicBezTo>
                    <a:pt x="-59026" y="1469551"/>
                    <a:pt x="21010" y="1394800"/>
                    <a:pt x="0" y="1147372"/>
                  </a:cubicBezTo>
                  <a:cubicBezTo>
                    <a:pt x="-21010" y="899944"/>
                    <a:pt x="39602" y="843634"/>
                    <a:pt x="0" y="573686"/>
                  </a:cubicBezTo>
                  <a:cubicBezTo>
                    <a:pt x="-39602" y="303738"/>
                    <a:pt x="65916" y="165512"/>
                    <a:pt x="0" y="0"/>
                  </a:cubicBezTo>
                  <a:close/>
                  <a:moveTo>
                    <a:pt x="101955" y="101955"/>
                  </a:moveTo>
                  <a:cubicBezTo>
                    <a:pt x="154406" y="255718"/>
                    <a:pt x="56998" y="380360"/>
                    <a:pt x="101955" y="562157"/>
                  </a:cubicBezTo>
                  <a:cubicBezTo>
                    <a:pt x="146912" y="743954"/>
                    <a:pt x="99245" y="942413"/>
                    <a:pt x="101955" y="1098216"/>
                  </a:cubicBezTo>
                  <a:cubicBezTo>
                    <a:pt x="104665" y="1254019"/>
                    <a:pt x="49399" y="1455185"/>
                    <a:pt x="101955" y="1619103"/>
                  </a:cubicBezTo>
                  <a:cubicBezTo>
                    <a:pt x="197409" y="1614382"/>
                    <a:pt x="413266" y="1642634"/>
                    <a:pt x="507892" y="1619103"/>
                  </a:cubicBezTo>
                  <a:cubicBezTo>
                    <a:pt x="602518" y="1595572"/>
                    <a:pt x="827002" y="1656292"/>
                    <a:pt x="1114016" y="1619103"/>
                  </a:cubicBezTo>
                  <a:cubicBezTo>
                    <a:pt x="1401030" y="1581914"/>
                    <a:pt x="1434551" y="1645199"/>
                    <a:pt x="1519953" y="1619103"/>
                  </a:cubicBezTo>
                  <a:cubicBezTo>
                    <a:pt x="1605355" y="1593007"/>
                    <a:pt x="2003091" y="1632952"/>
                    <a:pt x="2126078" y="1619103"/>
                  </a:cubicBezTo>
                  <a:cubicBezTo>
                    <a:pt x="2249065" y="1605254"/>
                    <a:pt x="2416657" y="1660278"/>
                    <a:pt x="2582061" y="1619103"/>
                  </a:cubicBezTo>
                  <a:cubicBezTo>
                    <a:pt x="2747465" y="1577928"/>
                    <a:pt x="2904557" y="1619402"/>
                    <a:pt x="2987998" y="1619103"/>
                  </a:cubicBezTo>
                  <a:cubicBezTo>
                    <a:pt x="3071439" y="1618804"/>
                    <a:pt x="3266542" y="1628363"/>
                    <a:pt x="3443982" y="1619103"/>
                  </a:cubicBezTo>
                  <a:cubicBezTo>
                    <a:pt x="3621422" y="1609843"/>
                    <a:pt x="3897394" y="1657416"/>
                    <a:pt x="4050106" y="1619103"/>
                  </a:cubicBezTo>
                  <a:cubicBezTo>
                    <a:pt x="4202818" y="1580790"/>
                    <a:pt x="4350416" y="1666541"/>
                    <a:pt x="4506090" y="1619103"/>
                  </a:cubicBezTo>
                  <a:cubicBezTo>
                    <a:pt x="4661764" y="1571665"/>
                    <a:pt x="4806439" y="1675289"/>
                    <a:pt x="5106654" y="1619103"/>
                  </a:cubicBezTo>
                  <a:cubicBezTo>
                    <a:pt x="5092331" y="1485176"/>
                    <a:pt x="5158885" y="1243736"/>
                    <a:pt x="5106654" y="1143730"/>
                  </a:cubicBezTo>
                  <a:cubicBezTo>
                    <a:pt x="5054423" y="1043724"/>
                    <a:pt x="5138194" y="869010"/>
                    <a:pt x="5106654" y="622842"/>
                  </a:cubicBezTo>
                  <a:cubicBezTo>
                    <a:pt x="5075114" y="376674"/>
                    <a:pt x="5140715" y="333983"/>
                    <a:pt x="5106654" y="101955"/>
                  </a:cubicBezTo>
                  <a:cubicBezTo>
                    <a:pt x="4963044" y="105295"/>
                    <a:pt x="4700664" y="76347"/>
                    <a:pt x="4550576" y="101955"/>
                  </a:cubicBezTo>
                  <a:cubicBezTo>
                    <a:pt x="4400488" y="127563"/>
                    <a:pt x="4232895" y="36311"/>
                    <a:pt x="3994499" y="101955"/>
                  </a:cubicBezTo>
                  <a:cubicBezTo>
                    <a:pt x="3756103" y="167599"/>
                    <a:pt x="3691093" y="57741"/>
                    <a:pt x="3588562" y="101955"/>
                  </a:cubicBezTo>
                  <a:cubicBezTo>
                    <a:pt x="3486031" y="146169"/>
                    <a:pt x="3163316" y="101699"/>
                    <a:pt x="3032484" y="101955"/>
                  </a:cubicBezTo>
                  <a:cubicBezTo>
                    <a:pt x="2901652" y="102211"/>
                    <a:pt x="2577927" y="62313"/>
                    <a:pt x="2376313" y="101955"/>
                  </a:cubicBezTo>
                  <a:cubicBezTo>
                    <a:pt x="2174699" y="141597"/>
                    <a:pt x="2019209" y="43353"/>
                    <a:pt x="1870282" y="101955"/>
                  </a:cubicBezTo>
                  <a:cubicBezTo>
                    <a:pt x="1721355" y="160557"/>
                    <a:pt x="1569150" y="61500"/>
                    <a:pt x="1364251" y="101955"/>
                  </a:cubicBezTo>
                  <a:cubicBezTo>
                    <a:pt x="1159352" y="142410"/>
                    <a:pt x="1080065" y="90053"/>
                    <a:pt x="808174" y="101955"/>
                  </a:cubicBezTo>
                  <a:cubicBezTo>
                    <a:pt x="536283" y="113857"/>
                    <a:pt x="293440" y="45707"/>
                    <a:pt x="101955" y="101955"/>
                  </a:cubicBezTo>
                  <a:close/>
                </a:path>
              </a:pathLst>
            </a:custGeom>
            <a:solidFill>
              <a:srgbClr val="AA8D5C"/>
            </a:solidFill>
            <a:ln w="88900">
              <a:solidFill>
                <a:srgbClr val="AA8D5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frame">
                      <a:avLst>
                        <a:gd name="adj1" fmla="val 5924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5427AC4-D5C9-8F00-E361-4A0D4F24F9A0}"/>
              </a:ext>
            </a:extLst>
          </p:cNvPr>
          <p:cNvSpPr txBox="1"/>
          <p:nvPr/>
        </p:nvSpPr>
        <p:spPr>
          <a:xfrm>
            <a:off x="32544" y="63997"/>
            <a:ext cx="36086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tx1">
                    <a:alpha val="10000"/>
                  </a:schemeClr>
                </a:solidFill>
                <a:latin typeface="+mj-lt"/>
              </a:rPr>
              <a:t>Itinerário</a:t>
            </a:r>
          </a:p>
        </p:txBody>
      </p:sp>
      <p:graphicFrame>
        <p:nvGraphicFramePr>
          <p:cNvPr id="50" name="Tabela 50">
            <a:extLst>
              <a:ext uri="{FF2B5EF4-FFF2-40B4-BE49-F238E27FC236}">
                <a16:creationId xmlns:a16="http://schemas.microsoft.com/office/drawing/2014/main" id="{09A1D075-30C7-090A-7762-3C5051D1A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264100"/>
              </p:ext>
            </p:extLst>
          </p:nvPr>
        </p:nvGraphicFramePr>
        <p:xfrm>
          <a:off x="739247" y="2071790"/>
          <a:ext cx="10713507" cy="38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1169">
                  <a:extLst>
                    <a:ext uri="{9D8B030D-6E8A-4147-A177-3AD203B41FA5}">
                      <a16:colId xmlns:a16="http://schemas.microsoft.com/office/drawing/2014/main" val="1814546378"/>
                    </a:ext>
                  </a:extLst>
                </a:gridCol>
                <a:gridCol w="1789442">
                  <a:extLst>
                    <a:ext uri="{9D8B030D-6E8A-4147-A177-3AD203B41FA5}">
                      <a16:colId xmlns:a16="http://schemas.microsoft.com/office/drawing/2014/main" val="1786705906"/>
                    </a:ext>
                  </a:extLst>
                </a:gridCol>
                <a:gridCol w="5352896">
                  <a:extLst>
                    <a:ext uri="{9D8B030D-6E8A-4147-A177-3AD203B41FA5}">
                      <a16:colId xmlns:a16="http://schemas.microsoft.com/office/drawing/2014/main" val="3963977003"/>
                    </a:ext>
                  </a:extLst>
                </a:gridCol>
              </a:tblGrid>
              <a:tr h="778856">
                <a:tc>
                  <a:txBody>
                    <a:bodyPr/>
                    <a:lstStyle/>
                    <a:p>
                      <a:r>
                        <a:rPr lang="pt-BR" sz="3600" dirty="0">
                          <a:solidFill>
                            <a:srgbClr val="E6DCC0"/>
                          </a:solidFill>
                          <a:latin typeface="+mj-lt"/>
                        </a:rPr>
                        <a:t>DIA 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643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635387"/>
                  </a:ext>
                </a:extLst>
              </a:tr>
              <a:tr h="778856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rgbClr val="E6DCC0"/>
                          </a:solidFill>
                        </a:rPr>
                        <a:t>Local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8D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rgbClr val="E6DCC0"/>
                          </a:solidFill>
                        </a:rPr>
                        <a:t>Horário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8D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rgbClr val="E6DCC0"/>
                          </a:solidFill>
                        </a:rPr>
                        <a:t>Observação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8D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03027"/>
                  </a:ext>
                </a:extLst>
              </a:tr>
              <a:tr h="778856">
                <a:tc>
                  <a:txBody>
                    <a:bodyPr/>
                    <a:lstStyle/>
                    <a:p>
                      <a:r>
                        <a:rPr lang="da-DK" dirty="0"/>
                        <a:t>Lorem ipsum dolor sit amet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00:00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Lorem ipsum dolor sit amet</a:t>
                      </a:r>
                      <a:endParaRPr lang="pt-BR" dirty="0"/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286151"/>
                  </a:ext>
                </a:extLst>
              </a:tr>
              <a:tr h="778856">
                <a:tc>
                  <a:txBody>
                    <a:bodyPr/>
                    <a:lstStyle/>
                    <a:p>
                      <a:r>
                        <a:rPr lang="da-DK" dirty="0"/>
                        <a:t>Lorem ipsum dolor sit amet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00:00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Lorem ipsum dolor sit amet</a:t>
                      </a:r>
                      <a:endParaRPr lang="pt-BR" dirty="0"/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935469"/>
                  </a:ext>
                </a:extLst>
              </a:tr>
              <a:tr h="778856">
                <a:tc>
                  <a:txBody>
                    <a:bodyPr/>
                    <a:lstStyle/>
                    <a:p>
                      <a:r>
                        <a:rPr lang="da-DK" dirty="0"/>
                        <a:t>Lorem ipsum dolor sit amet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00:00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Lorem ipsum dolor sit amet</a:t>
                      </a:r>
                      <a:endParaRPr lang="pt-BR" dirty="0"/>
                    </a:p>
                  </a:txBody>
                  <a:tcPr anchor="ctr"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A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7872"/>
                  </a:ext>
                </a:extLst>
              </a:tr>
            </a:tbl>
          </a:graphicData>
        </a:graphic>
      </p:graphicFrame>
      <p:pic>
        <p:nvPicPr>
          <p:cNvPr id="53" name="Imagem 52" descr="Desenho de um cachorro&#10;&#10;Descrição gerada automaticamente com confiança baixa">
            <a:extLst>
              <a:ext uri="{FF2B5EF4-FFF2-40B4-BE49-F238E27FC236}">
                <a16:creationId xmlns:a16="http://schemas.microsoft.com/office/drawing/2014/main" id="{3201ED86-B7E9-4F95-34C1-6BE0A41E7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0" y="6123007"/>
            <a:ext cx="636456" cy="5370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4" name="Imagem 53" descr="Uma imagem contendo arma&#10;&#10;Descrição gerada automaticamente">
            <a:extLst>
              <a:ext uri="{FF2B5EF4-FFF2-40B4-BE49-F238E27FC236}">
                <a16:creationId xmlns:a16="http://schemas.microsoft.com/office/drawing/2014/main" id="{672738E1-10B2-FCA0-8E5E-533F2AF93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234" y="214595"/>
            <a:ext cx="908273" cy="50386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5" name="Imagem 5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5A74646-A69D-5977-34C7-8D8ABE30E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9691">
            <a:off x="554331" y="1027436"/>
            <a:ext cx="620488" cy="720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60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7A7818C-914D-7699-8188-FAAB8994E174}"/>
              </a:ext>
            </a:extLst>
          </p:cNvPr>
          <p:cNvSpPr/>
          <p:nvPr/>
        </p:nvSpPr>
        <p:spPr>
          <a:xfrm rot="272853">
            <a:off x="564636" y="1874003"/>
            <a:ext cx="5780632" cy="4014588"/>
          </a:xfrm>
          <a:prstGeom prst="rect">
            <a:avLst/>
          </a:prstGeom>
          <a:solidFill>
            <a:srgbClr val="AA8D5C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287525F-8F58-D5DB-3907-6662B0128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18"/>
          <a:stretch/>
        </p:blipFill>
        <p:spPr>
          <a:xfrm>
            <a:off x="646624" y="1915538"/>
            <a:ext cx="5530392" cy="3931518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99DA1D1-B5F8-444A-A465-18A60727FAC4}"/>
              </a:ext>
            </a:extLst>
          </p:cNvPr>
          <p:cNvGrpSpPr/>
          <p:nvPr/>
        </p:nvGrpSpPr>
        <p:grpSpPr>
          <a:xfrm>
            <a:off x="7545729" y="1763778"/>
            <a:ext cx="3808071" cy="892552"/>
            <a:chOff x="6592116" y="538799"/>
            <a:chExt cx="1739084" cy="892552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66BF2C0-65AA-D391-4A41-15F343881CE5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A9AAC72-95A3-9983-C130-4D497DE01434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6D88AE9-2BD4-61B3-22D6-722A42123F7D}"/>
              </a:ext>
            </a:extLst>
          </p:cNvPr>
          <p:cNvGrpSpPr/>
          <p:nvPr/>
        </p:nvGrpSpPr>
        <p:grpSpPr>
          <a:xfrm>
            <a:off x="7545729" y="2881066"/>
            <a:ext cx="3808071" cy="892552"/>
            <a:chOff x="6592116" y="538799"/>
            <a:chExt cx="1739084" cy="892552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971D90F-17B4-066A-B178-091BCB6D9605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A9FFADB-94FB-1F13-7266-62A140E39188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D512D3FD-7E86-C0D3-84CA-D7E659592308}"/>
              </a:ext>
            </a:extLst>
          </p:cNvPr>
          <p:cNvGrpSpPr/>
          <p:nvPr/>
        </p:nvGrpSpPr>
        <p:grpSpPr>
          <a:xfrm>
            <a:off x="7545729" y="3998354"/>
            <a:ext cx="3808071" cy="892552"/>
            <a:chOff x="6592116" y="538799"/>
            <a:chExt cx="1739084" cy="892552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BF58AB5-D2EB-483F-E8C1-28568791FBB1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9AC0357-302B-D197-8A59-C74FADBD5F86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C6C46AD-072E-7DCE-0F80-0CB43A69C3D3}"/>
              </a:ext>
            </a:extLst>
          </p:cNvPr>
          <p:cNvGrpSpPr/>
          <p:nvPr/>
        </p:nvGrpSpPr>
        <p:grpSpPr>
          <a:xfrm>
            <a:off x="7545729" y="5115641"/>
            <a:ext cx="3808071" cy="892552"/>
            <a:chOff x="6592116" y="538799"/>
            <a:chExt cx="1739084" cy="892552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C1C5E12-E4BE-01F0-E50B-A2F4C641F0A8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DD8D8FA-0B54-4DCC-CA64-CEF214F1E2BD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</p:grpSp>
      <p:sp>
        <p:nvSpPr>
          <p:cNvPr id="27" name="Gráfico 46" descr="Marcador com preenchimento sólido">
            <a:extLst>
              <a:ext uri="{FF2B5EF4-FFF2-40B4-BE49-F238E27FC236}">
                <a16:creationId xmlns:a16="http://schemas.microsoft.com/office/drawing/2014/main" id="{7918B101-A8F9-889E-6A4D-74209E7C5A78}"/>
              </a:ext>
            </a:extLst>
          </p:cNvPr>
          <p:cNvSpPr/>
          <p:nvPr/>
        </p:nvSpPr>
        <p:spPr>
          <a:xfrm>
            <a:off x="6990866" y="1856009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59428" y="323960"/>
                  <a:pt x="127397" y="273084"/>
                  <a:pt x="124244" y="218675"/>
                </a:cubicBezTo>
                <a:cubicBezTo>
                  <a:pt x="123598" y="181974"/>
                  <a:pt x="169094" y="123061"/>
                  <a:pt x="217962" y="124957"/>
                </a:cubicBezTo>
                <a:cubicBezTo>
                  <a:pt x="262290" y="137241"/>
                  <a:pt x="302613" y="167093"/>
                  <a:pt x="311680" y="218675"/>
                </a:cubicBezTo>
                <a:cubicBezTo>
                  <a:pt x="313785" y="274909"/>
                  <a:pt x="265518" y="314771"/>
                  <a:pt x="217962" y="312393"/>
                </a:cubicBezTo>
                <a:close/>
                <a:moveTo>
                  <a:pt x="217962" y="0"/>
                </a:moveTo>
                <a:cubicBezTo>
                  <a:pt x="149740" y="-20746"/>
                  <a:pt x="66042" y="34704"/>
                  <a:pt x="37815" y="95801"/>
                </a:cubicBezTo>
                <a:cubicBezTo>
                  <a:pt x="-1333" y="156414"/>
                  <a:pt x="-16339" y="246913"/>
                  <a:pt x="14907" y="298856"/>
                </a:cubicBezTo>
                <a:cubicBezTo>
                  <a:pt x="82969" y="392603"/>
                  <a:pt x="53181" y="430081"/>
                  <a:pt x="113831" y="517532"/>
                </a:cubicBezTo>
                <a:cubicBezTo>
                  <a:pt x="156334" y="596690"/>
                  <a:pt x="166482" y="649152"/>
                  <a:pt x="199219" y="696637"/>
                </a:cubicBezTo>
                <a:cubicBezTo>
                  <a:pt x="202044" y="703993"/>
                  <a:pt x="209050" y="709908"/>
                  <a:pt x="217962" y="708092"/>
                </a:cubicBezTo>
                <a:cubicBezTo>
                  <a:pt x="225731" y="706323"/>
                  <a:pt x="234181" y="703477"/>
                  <a:pt x="236706" y="696637"/>
                </a:cubicBezTo>
                <a:cubicBezTo>
                  <a:pt x="265702" y="615220"/>
                  <a:pt x="304916" y="605145"/>
                  <a:pt x="322093" y="517532"/>
                </a:cubicBezTo>
                <a:cubicBezTo>
                  <a:pt x="336188" y="429475"/>
                  <a:pt x="394992" y="399204"/>
                  <a:pt x="421018" y="298856"/>
                </a:cubicBezTo>
                <a:cubicBezTo>
                  <a:pt x="449334" y="230718"/>
                  <a:pt x="435558" y="166986"/>
                  <a:pt x="398109" y="95801"/>
                </a:cubicBezTo>
                <a:cubicBezTo>
                  <a:pt x="363206" y="37042"/>
                  <a:pt x="283634" y="-20145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61197" y="309494"/>
                  <a:pt x="123131" y="271159"/>
                  <a:pt x="124244" y="218675"/>
                </a:cubicBezTo>
                <a:cubicBezTo>
                  <a:pt x="134553" y="168780"/>
                  <a:pt x="151189" y="125425"/>
                  <a:pt x="217962" y="124957"/>
                </a:cubicBezTo>
                <a:cubicBezTo>
                  <a:pt x="261859" y="132934"/>
                  <a:pt x="308924" y="181841"/>
                  <a:pt x="311680" y="218675"/>
                </a:cubicBezTo>
                <a:cubicBezTo>
                  <a:pt x="307472" y="268439"/>
                  <a:pt x="276860" y="315657"/>
                  <a:pt x="217962" y="312393"/>
                </a:cubicBezTo>
                <a:close/>
                <a:moveTo>
                  <a:pt x="217962" y="0"/>
                </a:moveTo>
                <a:cubicBezTo>
                  <a:pt x="156276" y="1206"/>
                  <a:pt x="85189" y="21488"/>
                  <a:pt x="37815" y="95801"/>
                </a:cubicBezTo>
                <a:cubicBezTo>
                  <a:pt x="-22538" y="152132"/>
                  <a:pt x="-16094" y="235848"/>
                  <a:pt x="14907" y="298856"/>
                </a:cubicBezTo>
                <a:cubicBezTo>
                  <a:pt x="67192" y="385017"/>
                  <a:pt x="71905" y="436023"/>
                  <a:pt x="113831" y="517532"/>
                </a:cubicBezTo>
                <a:cubicBezTo>
                  <a:pt x="150103" y="556737"/>
                  <a:pt x="168821" y="663491"/>
                  <a:pt x="199219" y="696637"/>
                </a:cubicBezTo>
                <a:cubicBezTo>
                  <a:pt x="203484" y="704860"/>
                  <a:pt x="210862" y="709923"/>
                  <a:pt x="217962" y="708092"/>
                </a:cubicBezTo>
                <a:cubicBezTo>
                  <a:pt x="226341" y="708590"/>
                  <a:pt x="234658" y="705585"/>
                  <a:pt x="236706" y="696637"/>
                </a:cubicBezTo>
                <a:cubicBezTo>
                  <a:pt x="257082" y="628665"/>
                  <a:pt x="311526" y="558694"/>
                  <a:pt x="322093" y="517532"/>
                </a:cubicBezTo>
                <a:cubicBezTo>
                  <a:pt x="348935" y="416573"/>
                  <a:pt x="404318" y="362144"/>
                  <a:pt x="421018" y="298856"/>
                </a:cubicBezTo>
                <a:cubicBezTo>
                  <a:pt x="444073" y="230960"/>
                  <a:pt x="434065" y="145667"/>
                  <a:pt x="398109" y="95801"/>
                </a:cubicBezTo>
                <a:cubicBezTo>
                  <a:pt x="358048" y="27971"/>
                  <a:pt x="271938" y="10437"/>
                  <a:pt x="2179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28" name="Gráfico 46" descr="Marcador com preenchimento sólido">
            <a:extLst>
              <a:ext uri="{FF2B5EF4-FFF2-40B4-BE49-F238E27FC236}">
                <a16:creationId xmlns:a16="http://schemas.microsoft.com/office/drawing/2014/main" id="{A12C663A-8C9D-0BC9-1C63-30B9BBF2D8D3}"/>
              </a:ext>
            </a:extLst>
          </p:cNvPr>
          <p:cNvSpPr/>
          <p:nvPr/>
        </p:nvSpPr>
        <p:spPr>
          <a:xfrm>
            <a:off x="6990866" y="5207872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59428" y="323960"/>
                  <a:pt x="127397" y="273084"/>
                  <a:pt x="124244" y="218675"/>
                </a:cubicBezTo>
                <a:cubicBezTo>
                  <a:pt x="123598" y="181974"/>
                  <a:pt x="169094" y="123061"/>
                  <a:pt x="217962" y="124957"/>
                </a:cubicBezTo>
                <a:cubicBezTo>
                  <a:pt x="262290" y="137241"/>
                  <a:pt x="302613" y="167093"/>
                  <a:pt x="311680" y="218675"/>
                </a:cubicBezTo>
                <a:cubicBezTo>
                  <a:pt x="313785" y="274909"/>
                  <a:pt x="265518" y="314771"/>
                  <a:pt x="217962" y="312393"/>
                </a:cubicBezTo>
                <a:close/>
                <a:moveTo>
                  <a:pt x="217962" y="0"/>
                </a:moveTo>
                <a:cubicBezTo>
                  <a:pt x="149740" y="-20746"/>
                  <a:pt x="66042" y="34704"/>
                  <a:pt x="37815" y="95801"/>
                </a:cubicBezTo>
                <a:cubicBezTo>
                  <a:pt x="-1333" y="156414"/>
                  <a:pt x="-16339" y="246913"/>
                  <a:pt x="14907" y="298856"/>
                </a:cubicBezTo>
                <a:cubicBezTo>
                  <a:pt x="82969" y="392603"/>
                  <a:pt x="53181" y="430081"/>
                  <a:pt x="113831" y="517532"/>
                </a:cubicBezTo>
                <a:cubicBezTo>
                  <a:pt x="156334" y="596690"/>
                  <a:pt x="166482" y="649152"/>
                  <a:pt x="199219" y="696637"/>
                </a:cubicBezTo>
                <a:cubicBezTo>
                  <a:pt x="202044" y="703993"/>
                  <a:pt x="209050" y="709908"/>
                  <a:pt x="217962" y="708092"/>
                </a:cubicBezTo>
                <a:cubicBezTo>
                  <a:pt x="225731" y="706323"/>
                  <a:pt x="234181" y="703477"/>
                  <a:pt x="236706" y="696637"/>
                </a:cubicBezTo>
                <a:cubicBezTo>
                  <a:pt x="265702" y="615220"/>
                  <a:pt x="304916" y="605145"/>
                  <a:pt x="322093" y="517532"/>
                </a:cubicBezTo>
                <a:cubicBezTo>
                  <a:pt x="336188" y="429475"/>
                  <a:pt x="394992" y="399204"/>
                  <a:pt x="421018" y="298856"/>
                </a:cubicBezTo>
                <a:cubicBezTo>
                  <a:pt x="449334" y="230718"/>
                  <a:pt x="435558" y="166986"/>
                  <a:pt x="398109" y="95801"/>
                </a:cubicBezTo>
                <a:cubicBezTo>
                  <a:pt x="363206" y="37042"/>
                  <a:pt x="283634" y="-20145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61197" y="309494"/>
                  <a:pt x="123131" y="271159"/>
                  <a:pt x="124244" y="218675"/>
                </a:cubicBezTo>
                <a:cubicBezTo>
                  <a:pt x="134553" y="168780"/>
                  <a:pt x="151189" y="125425"/>
                  <a:pt x="217962" y="124957"/>
                </a:cubicBezTo>
                <a:cubicBezTo>
                  <a:pt x="261859" y="132934"/>
                  <a:pt x="308924" y="181841"/>
                  <a:pt x="311680" y="218675"/>
                </a:cubicBezTo>
                <a:cubicBezTo>
                  <a:pt x="307472" y="268439"/>
                  <a:pt x="276860" y="315657"/>
                  <a:pt x="217962" y="312393"/>
                </a:cubicBezTo>
                <a:close/>
                <a:moveTo>
                  <a:pt x="217962" y="0"/>
                </a:moveTo>
                <a:cubicBezTo>
                  <a:pt x="156276" y="1206"/>
                  <a:pt x="85189" y="21488"/>
                  <a:pt x="37815" y="95801"/>
                </a:cubicBezTo>
                <a:cubicBezTo>
                  <a:pt x="-22538" y="152132"/>
                  <a:pt x="-16094" y="235848"/>
                  <a:pt x="14907" y="298856"/>
                </a:cubicBezTo>
                <a:cubicBezTo>
                  <a:pt x="67192" y="385017"/>
                  <a:pt x="71905" y="436023"/>
                  <a:pt x="113831" y="517532"/>
                </a:cubicBezTo>
                <a:cubicBezTo>
                  <a:pt x="150103" y="556737"/>
                  <a:pt x="168821" y="663491"/>
                  <a:pt x="199219" y="696637"/>
                </a:cubicBezTo>
                <a:cubicBezTo>
                  <a:pt x="203484" y="704860"/>
                  <a:pt x="210862" y="709923"/>
                  <a:pt x="217962" y="708092"/>
                </a:cubicBezTo>
                <a:cubicBezTo>
                  <a:pt x="226341" y="708590"/>
                  <a:pt x="234658" y="705585"/>
                  <a:pt x="236706" y="696637"/>
                </a:cubicBezTo>
                <a:cubicBezTo>
                  <a:pt x="257082" y="628665"/>
                  <a:pt x="311526" y="558694"/>
                  <a:pt x="322093" y="517532"/>
                </a:cubicBezTo>
                <a:cubicBezTo>
                  <a:pt x="348935" y="416573"/>
                  <a:pt x="404318" y="362144"/>
                  <a:pt x="421018" y="298856"/>
                </a:cubicBezTo>
                <a:cubicBezTo>
                  <a:pt x="444073" y="230960"/>
                  <a:pt x="434065" y="145667"/>
                  <a:pt x="398109" y="95801"/>
                </a:cubicBezTo>
                <a:cubicBezTo>
                  <a:pt x="358048" y="27971"/>
                  <a:pt x="271938" y="10437"/>
                  <a:pt x="21796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29" name="Gráfico 46" descr="Marcador com preenchimento sólido">
            <a:extLst>
              <a:ext uri="{FF2B5EF4-FFF2-40B4-BE49-F238E27FC236}">
                <a16:creationId xmlns:a16="http://schemas.microsoft.com/office/drawing/2014/main" id="{B30DAC9F-F0C7-CE81-5A03-977077699241}"/>
              </a:ext>
            </a:extLst>
          </p:cNvPr>
          <p:cNvSpPr/>
          <p:nvPr/>
        </p:nvSpPr>
        <p:spPr>
          <a:xfrm>
            <a:off x="6990866" y="2973297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59428" y="323960"/>
                  <a:pt x="127397" y="273084"/>
                  <a:pt x="124244" y="218675"/>
                </a:cubicBezTo>
                <a:cubicBezTo>
                  <a:pt x="123598" y="181974"/>
                  <a:pt x="169094" y="123061"/>
                  <a:pt x="217962" y="124957"/>
                </a:cubicBezTo>
                <a:cubicBezTo>
                  <a:pt x="262290" y="137241"/>
                  <a:pt x="302613" y="167093"/>
                  <a:pt x="311680" y="218675"/>
                </a:cubicBezTo>
                <a:cubicBezTo>
                  <a:pt x="313785" y="274909"/>
                  <a:pt x="265518" y="314771"/>
                  <a:pt x="217962" y="312393"/>
                </a:cubicBezTo>
                <a:close/>
                <a:moveTo>
                  <a:pt x="217962" y="0"/>
                </a:moveTo>
                <a:cubicBezTo>
                  <a:pt x="149740" y="-20746"/>
                  <a:pt x="66042" y="34704"/>
                  <a:pt x="37815" y="95801"/>
                </a:cubicBezTo>
                <a:cubicBezTo>
                  <a:pt x="-1333" y="156414"/>
                  <a:pt x="-16339" y="246913"/>
                  <a:pt x="14907" y="298856"/>
                </a:cubicBezTo>
                <a:cubicBezTo>
                  <a:pt x="82969" y="392603"/>
                  <a:pt x="53181" y="430081"/>
                  <a:pt x="113831" y="517532"/>
                </a:cubicBezTo>
                <a:cubicBezTo>
                  <a:pt x="156334" y="596690"/>
                  <a:pt x="166482" y="649152"/>
                  <a:pt x="199219" y="696637"/>
                </a:cubicBezTo>
                <a:cubicBezTo>
                  <a:pt x="202044" y="703993"/>
                  <a:pt x="209050" y="709908"/>
                  <a:pt x="217962" y="708092"/>
                </a:cubicBezTo>
                <a:cubicBezTo>
                  <a:pt x="225731" y="706323"/>
                  <a:pt x="234181" y="703477"/>
                  <a:pt x="236706" y="696637"/>
                </a:cubicBezTo>
                <a:cubicBezTo>
                  <a:pt x="265702" y="615220"/>
                  <a:pt x="304916" y="605145"/>
                  <a:pt x="322093" y="517532"/>
                </a:cubicBezTo>
                <a:cubicBezTo>
                  <a:pt x="336188" y="429475"/>
                  <a:pt x="394992" y="399204"/>
                  <a:pt x="421018" y="298856"/>
                </a:cubicBezTo>
                <a:cubicBezTo>
                  <a:pt x="449334" y="230718"/>
                  <a:pt x="435558" y="166986"/>
                  <a:pt x="398109" y="95801"/>
                </a:cubicBezTo>
                <a:cubicBezTo>
                  <a:pt x="363206" y="37042"/>
                  <a:pt x="283634" y="-20145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61197" y="309494"/>
                  <a:pt x="123131" y="271159"/>
                  <a:pt x="124244" y="218675"/>
                </a:cubicBezTo>
                <a:cubicBezTo>
                  <a:pt x="134553" y="168780"/>
                  <a:pt x="151189" y="125425"/>
                  <a:pt x="217962" y="124957"/>
                </a:cubicBezTo>
                <a:cubicBezTo>
                  <a:pt x="261859" y="132934"/>
                  <a:pt x="308924" y="181841"/>
                  <a:pt x="311680" y="218675"/>
                </a:cubicBezTo>
                <a:cubicBezTo>
                  <a:pt x="307472" y="268439"/>
                  <a:pt x="276860" y="315657"/>
                  <a:pt x="217962" y="312393"/>
                </a:cubicBezTo>
                <a:close/>
                <a:moveTo>
                  <a:pt x="217962" y="0"/>
                </a:moveTo>
                <a:cubicBezTo>
                  <a:pt x="156276" y="1206"/>
                  <a:pt x="85189" y="21488"/>
                  <a:pt x="37815" y="95801"/>
                </a:cubicBezTo>
                <a:cubicBezTo>
                  <a:pt x="-22538" y="152132"/>
                  <a:pt x="-16094" y="235848"/>
                  <a:pt x="14907" y="298856"/>
                </a:cubicBezTo>
                <a:cubicBezTo>
                  <a:pt x="67192" y="385017"/>
                  <a:pt x="71905" y="436023"/>
                  <a:pt x="113831" y="517532"/>
                </a:cubicBezTo>
                <a:cubicBezTo>
                  <a:pt x="150103" y="556737"/>
                  <a:pt x="168821" y="663491"/>
                  <a:pt x="199219" y="696637"/>
                </a:cubicBezTo>
                <a:cubicBezTo>
                  <a:pt x="203484" y="704860"/>
                  <a:pt x="210862" y="709923"/>
                  <a:pt x="217962" y="708092"/>
                </a:cubicBezTo>
                <a:cubicBezTo>
                  <a:pt x="226341" y="708590"/>
                  <a:pt x="234658" y="705585"/>
                  <a:pt x="236706" y="696637"/>
                </a:cubicBezTo>
                <a:cubicBezTo>
                  <a:pt x="257082" y="628665"/>
                  <a:pt x="311526" y="558694"/>
                  <a:pt x="322093" y="517532"/>
                </a:cubicBezTo>
                <a:cubicBezTo>
                  <a:pt x="348935" y="416573"/>
                  <a:pt x="404318" y="362144"/>
                  <a:pt x="421018" y="298856"/>
                </a:cubicBezTo>
                <a:cubicBezTo>
                  <a:pt x="444073" y="230960"/>
                  <a:pt x="434065" y="145667"/>
                  <a:pt x="398109" y="95801"/>
                </a:cubicBezTo>
                <a:cubicBezTo>
                  <a:pt x="358048" y="27971"/>
                  <a:pt x="271938" y="10437"/>
                  <a:pt x="217962" y="0"/>
                </a:cubicBezTo>
                <a:close/>
              </a:path>
            </a:pathLst>
          </a:custGeom>
          <a:solidFill>
            <a:srgbClr val="C00000"/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30" name="Gráfico 46" descr="Marcador com preenchimento sólido">
            <a:extLst>
              <a:ext uri="{FF2B5EF4-FFF2-40B4-BE49-F238E27FC236}">
                <a16:creationId xmlns:a16="http://schemas.microsoft.com/office/drawing/2014/main" id="{C44F6C5A-DE44-AFFA-50D3-CAD8189E24F2}"/>
              </a:ext>
            </a:extLst>
          </p:cNvPr>
          <p:cNvSpPr/>
          <p:nvPr/>
        </p:nvSpPr>
        <p:spPr>
          <a:xfrm>
            <a:off x="6990866" y="4090585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59428" y="323960"/>
                  <a:pt x="127397" y="273084"/>
                  <a:pt x="124244" y="218675"/>
                </a:cubicBezTo>
                <a:cubicBezTo>
                  <a:pt x="123598" y="181974"/>
                  <a:pt x="169094" y="123061"/>
                  <a:pt x="217962" y="124957"/>
                </a:cubicBezTo>
                <a:cubicBezTo>
                  <a:pt x="262290" y="137241"/>
                  <a:pt x="302613" y="167093"/>
                  <a:pt x="311680" y="218675"/>
                </a:cubicBezTo>
                <a:cubicBezTo>
                  <a:pt x="313785" y="274909"/>
                  <a:pt x="265518" y="314771"/>
                  <a:pt x="217962" y="312393"/>
                </a:cubicBezTo>
                <a:close/>
                <a:moveTo>
                  <a:pt x="217962" y="0"/>
                </a:moveTo>
                <a:cubicBezTo>
                  <a:pt x="149740" y="-20746"/>
                  <a:pt x="66042" y="34704"/>
                  <a:pt x="37815" y="95801"/>
                </a:cubicBezTo>
                <a:cubicBezTo>
                  <a:pt x="-1333" y="156414"/>
                  <a:pt x="-16339" y="246913"/>
                  <a:pt x="14907" y="298856"/>
                </a:cubicBezTo>
                <a:cubicBezTo>
                  <a:pt x="82969" y="392603"/>
                  <a:pt x="53181" y="430081"/>
                  <a:pt x="113831" y="517532"/>
                </a:cubicBezTo>
                <a:cubicBezTo>
                  <a:pt x="156334" y="596690"/>
                  <a:pt x="166482" y="649152"/>
                  <a:pt x="199219" y="696637"/>
                </a:cubicBezTo>
                <a:cubicBezTo>
                  <a:pt x="202044" y="703993"/>
                  <a:pt x="209050" y="709908"/>
                  <a:pt x="217962" y="708092"/>
                </a:cubicBezTo>
                <a:cubicBezTo>
                  <a:pt x="225731" y="706323"/>
                  <a:pt x="234181" y="703477"/>
                  <a:pt x="236706" y="696637"/>
                </a:cubicBezTo>
                <a:cubicBezTo>
                  <a:pt x="265702" y="615220"/>
                  <a:pt x="304916" y="605145"/>
                  <a:pt x="322093" y="517532"/>
                </a:cubicBezTo>
                <a:cubicBezTo>
                  <a:pt x="336188" y="429475"/>
                  <a:pt x="394992" y="399204"/>
                  <a:pt x="421018" y="298856"/>
                </a:cubicBezTo>
                <a:cubicBezTo>
                  <a:pt x="449334" y="230718"/>
                  <a:pt x="435558" y="166986"/>
                  <a:pt x="398109" y="95801"/>
                </a:cubicBezTo>
                <a:cubicBezTo>
                  <a:pt x="363206" y="37042"/>
                  <a:pt x="283634" y="-20145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61197" y="309494"/>
                  <a:pt x="123131" y="271159"/>
                  <a:pt x="124244" y="218675"/>
                </a:cubicBezTo>
                <a:cubicBezTo>
                  <a:pt x="134553" y="168780"/>
                  <a:pt x="151189" y="125425"/>
                  <a:pt x="217962" y="124957"/>
                </a:cubicBezTo>
                <a:cubicBezTo>
                  <a:pt x="261859" y="132934"/>
                  <a:pt x="308924" y="181841"/>
                  <a:pt x="311680" y="218675"/>
                </a:cubicBezTo>
                <a:cubicBezTo>
                  <a:pt x="307472" y="268439"/>
                  <a:pt x="276860" y="315657"/>
                  <a:pt x="217962" y="312393"/>
                </a:cubicBezTo>
                <a:close/>
                <a:moveTo>
                  <a:pt x="217962" y="0"/>
                </a:moveTo>
                <a:cubicBezTo>
                  <a:pt x="156276" y="1206"/>
                  <a:pt x="85189" y="21488"/>
                  <a:pt x="37815" y="95801"/>
                </a:cubicBezTo>
                <a:cubicBezTo>
                  <a:pt x="-22538" y="152132"/>
                  <a:pt x="-16094" y="235848"/>
                  <a:pt x="14907" y="298856"/>
                </a:cubicBezTo>
                <a:cubicBezTo>
                  <a:pt x="67192" y="385017"/>
                  <a:pt x="71905" y="436023"/>
                  <a:pt x="113831" y="517532"/>
                </a:cubicBezTo>
                <a:cubicBezTo>
                  <a:pt x="150103" y="556737"/>
                  <a:pt x="168821" y="663491"/>
                  <a:pt x="199219" y="696637"/>
                </a:cubicBezTo>
                <a:cubicBezTo>
                  <a:pt x="203484" y="704860"/>
                  <a:pt x="210862" y="709923"/>
                  <a:pt x="217962" y="708092"/>
                </a:cubicBezTo>
                <a:cubicBezTo>
                  <a:pt x="226341" y="708590"/>
                  <a:pt x="234658" y="705585"/>
                  <a:pt x="236706" y="696637"/>
                </a:cubicBezTo>
                <a:cubicBezTo>
                  <a:pt x="257082" y="628665"/>
                  <a:pt x="311526" y="558694"/>
                  <a:pt x="322093" y="517532"/>
                </a:cubicBezTo>
                <a:cubicBezTo>
                  <a:pt x="348935" y="416573"/>
                  <a:pt x="404318" y="362144"/>
                  <a:pt x="421018" y="298856"/>
                </a:cubicBezTo>
                <a:cubicBezTo>
                  <a:pt x="444073" y="230960"/>
                  <a:pt x="434065" y="145667"/>
                  <a:pt x="398109" y="95801"/>
                </a:cubicBezTo>
                <a:cubicBezTo>
                  <a:pt x="358048" y="27971"/>
                  <a:pt x="271938" y="10437"/>
                  <a:pt x="217962" y="0"/>
                </a:cubicBezTo>
                <a:close/>
              </a:path>
            </a:pathLst>
          </a:custGeom>
          <a:solidFill>
            <a:srgbClr val="0070C0"/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6505DF35-5910-3C64-41FD-2D9F83285F00}"/>
              </a:ext>
            </a:extLst>
          </p:cNvPr>
          <p:cNvSpPr/>
          <p:nvPr/>
        </p:nvSpPr>
        <p:spPr>
          <a:xfrm>
            <a:off x="11777416" y="4791919"/>
            <a:ext cx="376001" cy="2303362"/>
          </a:xfrm>
          <a:custGeom>
            <a:avLst/>
            <a:gdLst>
              <a:gd name="connsiteX0" fmla="*/ 535540 w 535540"/>
              <a:gd name="connsiteY0" fmla="*/ 2303362 h 2303362"/>
              <a:gd name="connsiteX1" fmla="*/ 3104 w 535540"/>
              <a:gd name="connsiteY1" fmla="*/ 1539433 h 2303362"/>
              <a:gd name="connsiteX2" fmla="*/ 315621 w 535540"/>
              <a:gd name="connsiteY2" fmla="*/ 717630 h 2303362"/>
              <a:gd name="connsiteX3" fmla="*/ 304046 w 535540"/>
              <a:gd name="connsiteY3" fmla="*/ 0 h 230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40" h="2303362">
                <a:moveTo>
                  <a:pt x="535540" y="2303362"/>
                </a:moveTo>
                <a:cubicBezTo>
                  <a:pt x="287648" y="2053542"/>
                  <a:pt x="39757" y="1803722"/>
                  <a:pt x="3104" y="1539433"/>
                </a:cubicBezTo>
                <a:cubicBezTo>
                  <a:pt x="-33549" y="1275144"/>
                  <a:pt x="265464" y="974202"/>
                  <a:pt x="315621" y="717630"/>
                </a:cubicBezTo>
                <a:cubicBezTo>
                  <a:pt x="365778" y="461058"/>
                  <a:pt x="334912" y="230529"/>
                  <a:pt x="304046" y="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8EEEE5D-1C55-ACF7-8F8F-927C639A01C9}"/>
              </a:ext>
            </a:extLst>
          </p:cNvPr>
          <p:cNvSpPr/>
          <p:nvPr/>
        </p:nvSpPr>
        <p:spPr>
          <a:xfrm>
            <a:off x="10394066" y="-219944"/>
            <a:ext cx="2013995" cy="1226941"/>
          </a:xfrm>
          <a:custGeom>
            <a:avLst/>
            <a:gdLst>
              <a:gd name="connsiteX0" fmla="*/ 2013995 w 2013995"/>
              <a:gd name="connsiteY0" fmla="*/ 520886 h 1226941"/>
              <a:gd name="connsiteX1" fmla="*/ 1284790 w 2013995"/>
              <a:gd name="connsiteY1" fmla="*/ 555610 h 1226941"/>
              <a:gd name="connsiteX2" fmla="*/ 1157468 w 2013995"/>
              <a:gd name="connsiteY2" fmla="*/ 613483 h 1226941"/>
              <a:gd name="connsiteX3" fmla="*/ 1030147 w 2013995"/>
              <a:gd name="connsiteY3" fmla="*/ 740805 h 1226941"/>
              <a:gd name="connsiteX4" fmla="*/ 937549 w 2013995"/>
              <a:gd name="connsiteY4" fmla="*/ 821828 h 1226941"/>
              <a:gd name="connsiteX5" fmla="*/ 914400 w 2013995"/>
              <a:gd name="connsiteY5" fmla="*/ 868126 h 1226941"/>
              <a:gd name="connsiteX6" fmla="*/ 879676 w 2013995"/>
              <a:gd name="connsiteY6" fmla="*/ 914425 h 1226941"/>
              <a:gd name="connsiteX7" fmla="*/ 856526 w 2013995"/>
              <a:gd name="connsiteY7" fmla="*/ 1007022 h 1226941"/>
              <a:gd name="connsiteX8" fmla="*/ 868101 w 2013995"/>
              <a:gd name="connsiteY8" fmla="*/ 1076471 h 1226941"/>
              <a:gd name="connsiteX9" fmla="*/ 914400 w 2013995"/>
              <a:gd name="connsiteY9" fmla="*/ 1145919 h 1226941"/>
              <a:gd name="connsiteX10" fmla="*/ 1041721 w 2013995"/>
              <a:gd name="connsiteY10" fmla="*/ 1226941 h 1226941"/>
              <a:gd name="connsiteX11" fmla="*/ 1134319 w 2013995"/>
              <a:gd name="connsiteY11" fmla="*/ 1215367 h 1226941"/>
              <a:gd name="connsiteX12" fmla="*/ 1238491 w 2013995"/>
              <a:gd name="connsiteY12" fmla="*/ 1157493 h 1226941"/>
              <a:gd name="connsiteX13" fmla="*/ 1284790 w 2013995"/>
              <a:gd name="connsiteY13" fmla="*/ 1099620 h 1226941"/>
              <a:gd name="connsiteX14" fmla="*/ 1296364 w 2013995"/>
              <a:gd name="connsiteY14" fmla="*/ 1064896 h 1226941"/>
              <a:gd name="connsiteX15" fmla="*/ 1342663 w 2013995"/>
              <a:gd name="connsiteY15" fmla="*/ 983873 h 1226941"/>
              <a:gd name="connsiteX16" fmla="*/ 1319514 w 2013995"/>
              <a:gd name="connsiteY16" fmla="*/ 706081 h 1226941"/>
              <a:gd name="connsiteX17" fmla="*/ 1296364 w 2013995"/>
              <a:gd name="connsiteY17" fmla="*/ 671357 h 1226941"/>
              <a:gd name="connsiteX18" fmla="*/ 1238491 w 2013995"/>
              <a:gd name="connsiteY18" fmla="*/ 613483 h 1226941"/>
              <a:gd name="connsiteX19" fmla="*/ 1157468 w 2013995"/>
              <a:gd name="connsiteY19" fmla="*/ 532460 h 1226941"/>
              <a:gd name="connsiteX20" fmla="*/ 1006997 w 2013995"/>
              <a:gd name="connsiteY20" fmla="*/ 428288 h 1226941"/>
              <a:gd name="connsiteX21" fmla="*/ 925975 w 2013995"/>
              <a:gd name="connsiteY21" fmla="*/ 381990 h 1226941"/>
              <a:gd name="connsiteX22" fmla="*/ 902825 w 2013995"/>
              <a:gd name="connsiteY22" fmla="*/ 358840 h 1226941"/>
              <a:gd name="connsiteX23" fmla="*/ 810228 w 2013995"/>
              <a:gd name="connsiteY23" fmla="*/ 335691 h 1226941"/>
              <a:gd name="connsiteX24" fmla="*/ 659757 w 2013995"/>
              <a:gd name="connsiteY24" fmla="*/ 254668 h 1226941"/>
              <a:gd name="connsiteX25" fmla="*/ 590309 w 2013995"/>
              <a:gd name="connsiteY25" fmla="*/ 219944 h 1226941"/>
              <a:gd name="connsiteX26" fmla="*/ 462987 w 2013995"/>
              <a:gd name="connsiteY26" fmla="*/ 150496 h 1226941"/>
              <a:gd name="connsiteX27" fmla="*/ 312516 w 2013995"/>
              <a:gd name="connsiteY27" fmla="*/ 92622 h 1226941"/>
              <a:gd name="connsiteX28" fmla="*/ 138896 w 2013995"/>
              <a:gd name="connsiteY28" fmla="*/ 34749 h 1226941"/>
              <a:gd name="connsiteX29" fmla="*/ 57873 w 2013995"/>
              <a:gd name="connsiteY29" fmla="*/ 23174 h 1226941"/>
              <a:gd name="connsiteX30" fmla="*/ 0 w 2013995"/>
              <a:gd name="connsiteY30" fmla="*/ 25 h 122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013995" h="1226941">
                <a:moveTo>
                  <a:pt x="2013995" y="520886"/>
                </a:moveTo>
                <a:cubicBezTo>
                  <a:pt x="1906708" y="522873"/>
                  <a:pt x="1497928" y="489004"/>
                  <a:pt x="1284790" y="555610"/>
                </a:cubicBezTo>
                <a:cubicBezTo>
                  <a:pt x="1247884" y="567143"/>
                  <a:pt x="1194829" y="594803"/>
                  <a:pt x="1157468" y="613483"/>
                </a:cubicBezTo>
                <a:cubicBezTo>
                  <a:pt x="1115028" y="655924"/>
                  <a:pt x="1077015" y="703311"/>
                  <a:pt x="1030147" y="740805"/>
                </a:cubicBezTo>
                <a:cubicBezTo>
                  <a:pt x="1011999" y="755323"/>
                  <a:pt x="954950" y="797467"/>
                  <a:pt x="937549" y="821828"/>
                </a:cubicBezTo>
                <a:cubicBezTo>
                  <a:pt x="927520" y="835868"/>
                  <a:pt x="923545" y="853494"/>
                  <a:pt x="914400" y="868126"/>
                </a:cubicBezTo>
                <a:cubicBezTo>
                  <a:pt x="904176" y="884485"/>
                  <a:pt x="891251" y="898992"/>
                  <a:pt x="879676" y="914425"/>
                </a:cubicBezTo>
                <a:cubicBezTo>
                  <a:pt x="870542" y="941826"/>
                  <a:pt x="856526" y="979087"/>
                  <a:pt x="856526" y="1007022"/>
                </a:cubicBezTo>
                <a:cubicBezTo>
                  <a:pt x="856526" y="1030491"/>
                  <a:pt x="859074" y="1054807"/>
                  <a:pt x="868101" y="1076471"/>
                </a:cubicBezTo>
                <a:cubicBezTo>
                  <a:pt x="878802" y="1102153"/>
                  <a:pt x="890807" y="1131173"/>
                  <a:pt x="914400" y="1145919"/>
                </a:cubicBezTo>
                <a:cubicBezTo>
                  <a:pt x="1018793" y="1211165"/>
                  <a:pt x="976712" y="1183602"/>
                  <a:pt x="1041721" y="1226941"/>
                </a:cubicBezTo>
                <a:cubicBezTo>
                  <a:pt x="1072587" y="1223083"/>
                  <a:pt x="1104142" y="1222911"/>
                  <a:pt x="1134319" y="1215367"/>
                </a:cubicBezTo>
                <a:cubicBezTo>
                  <a:pt x="1153295" y="1210623"/>
                  <a:pt x="1227682" y="1163978"/>
                  <a:pt x="1238491" y="1157493"/>
                </a:cubicBezTo>
                <a:cubicBezTo>
                  <a:pt x="1253924" y="1138202"/>
                  <a:pt x="1271697" y="1120570"/>
                  <a:pt x="1284790" y="1099620"/>
                </a:cubicBezTo>
                <a:cubicBezTo>
                  <a:pt x="1291256" y="1089274"/>
                  <a:pt x="1291558" y="1076110"/>
                  <a:pt x="1296364" y="1064896"/>
                </a:cubicBezTo>
                <a:cubicBezTo>
                  <a:pt x="1313985" y="1023781"/>
                  <a:pt x="1319416" y="1018743"/>
                  <a:pt x="1342663" y="983873"/>
                </a:cubicBezTo>
                <a:cubicBezTo>
                  <a:pt x="1334947" y="891276"/>
                  <a:pt x="1333131" y="797996"/>
                  <a:pt x="1319514" y="706081"/>
                </a:cubicBezTo>
                <a:cubicBezTo>
                  <a:pt x="1317475" y="692320"/>
                  <a:pt x="1305525" y="681826"/>
                  <a:pt x="1296364" y="671357"/>
                </a:cubicBezTo>
                <a:cubicBezTo>
                  <a:pt x="1278399" y="650825"/>
                  <a:pt x="1238491" y="613483"/>
                  <a:pt x="1238491" y="613483"/>
                </a:cubicBezTo>
                <a:cubicBezTo>
                  <a:pt x="1216825" y="548486"/>
                  <a:pt x="1240016" y="594371"/>
                  <a:pt x="1157468" y="532460"/>
                </a:cubicBezTo>
                <a:cubicBezTo>
                  <a:pt x="922072" y="355913"/>
                  <a:pt x="1170727" y="537441"/>
                  <a:pt x="1006997" y="428288"/>
                </a:cubicBezTo>
                <a:cubicBezTo>
                  <a:pt x="936923" y="381572"/>
                  <a:pt x="987864" y="402619"/>
                  <a:pt x="925975" y="381990"/>
                </a:cubicBezTo>
                <a:cubicBezTo>
                  <a:pt x="918258" y="374273"/>
                  <a:pt x="912183" y="364455"/>
                  <a:pt x="902825" y="358840"/>
                </a:cubicBezTo>
                <a:cubicBezTo>
                  <a:pt x="885032" y="348164"/>
                  <a:pt x="822670" y="338180"/>
                  <a:pt x="810228" y="335691"/>
                </a:cubicBezTo>
                <a:cubicBezTo>
                  <a:pt x="536508" y="198831"/>
                  <a:pt x="852179" y="359626"/>
                  <a:pt x="659757" y="254668"/>
                </a:cubicBezTo>
                <a:cubicBezTo>
                  <a:pt x="637036" y="242274"/>
                  <a:pt x="613097" y="232215"/>
                  <a:pt x="590309" y="219944"/>
                </a:cubicBezTo>
                <a:cubicBezTo>
                  <a:pt x="519954" y="182060"/>
                  <a:pt x="522881" y="178139"/>
                  <a:pt x="462987" y="150496"/>
                </a:cubicBezTo>
                <a:cubicBezTo>
                  <a:pt x="230986" y="43419"/>
                  <a:pt x="443108" y="136153"/>
                  <a:pt x="312516" y="92622"/>
                </a:cubicBezTo>
                <a:cubicBezTo>
                  <a:pt x="198637" y="54662"/>
                  <a:pt x="310615" y="75154"/>
                  <a:pt x="138896" y="34749"/>
                </a:cubicBezTo>
                <a:cubicBezTo>
                  <a:pt x="112339" y="28500"/>
                  <a:pt x="84881" y="27032"/>
                  <a:pt x="57873" y="23174"/>
                </a:cubicBezTo>
                <a:cubicBezTo>
                  <a:pt x="8124" y="-1700"/>
                  <a:pt x="28829" y="25"/>
                  <a:pt x="0" y="25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4B4AFE93-1C4E-70C3-2F0F-A6B31ACC3FFD}"/>
              </a:ext>
            </a:extLst>
          </p:cNvPr>
          <p:cNvSpPr/>
          <p:nvPr/>
        </p:nvSpPr>
        <p:spPr>
          <a:xfrm>
            <a:off x="-289367" y="6435524"/>
            <a:ext cx="3009418" cy="196831"/>
          </a:xfrm>
          <a:custGeom>
            <a:avLst/>
            <a:gdLst>
              <a:gd name="connsiteX0" fmla="*/ 0 w 3009418"/>
              <a:gd name="connsiteY0" fmla="*/ 196770 h 196831"/>
              <a:gd name="connsiteX1" fmla="*/ 706056 w 3009418"/>
              <a:gd name="connsiteY1" fmla="*/ 23149 h 196831"/>
              <a:gd name="connsiteX2" fmla="*/ 1944547 w 3009418"/>
              <a:gd name="connsiteY2" fmla="*/ 196770 h 196831"/>
              <a:gd name="connsiteX3" fmla="*/ 3009418 w 3009418"/>
              <a:gd name="connsiteY3" fmla="*/ 0 h 19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9418" h="196831">
                <a:moveTo>
                  <a:pt x="0" y="196770"/>
                </a:moveTo>
                <a:cubicBezTo>
                  <a:pt x="190982" y="109959"/>
                  <a:pt x="381965" y="23149"/>
                  <a:pt x="706056" y="23149"/>
                </a:cubicBezTo>
                <a:cubicBezTo>
                  <a:pt x="1030147" y="23149"/>
                  <a:pt x="1560653" y="200628"/>
                  <a:pt x="1944547" y="196770"/>
                </a:cubicBezTo>
                <a:cubicBezTo>
                  <a:pt x="2328441" y="192912"/>
                  <a:pt x="2668929" y="96456"/>
                  <a:pt x="3009418" y="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 descr="Uma imagem contendo água, quarto&#10;&#10;Descrição gerada automaticamente">
            <a:extLst>
              <a:ext uri="{FF2B5EF4-FFF2-40B4-BE49-F238E27FC236}">
                <a16:creationId xmlns:a16="http://schemas.microsoft.com/office/drawing/2014/main" id="{C9B50937-6CDB-7AFF-9E74-F6F1AA0C8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37" y="6124871"/>
            <a:ext cx="736660" cy="60169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6" name="Imagem 35" descr="Uma imagem contendo desenho&#10;&#10;Descrição gerada automaticamente">
            <a:extLst>
              <a:ext uri="{FF2B5EF4-FFF2-40B4-BE49-F238E27FC236}">
                <a16:creationId xmlns:a16="http://schemas.microsoft.com/office/drawing/2014/main" id="{FF63EC94-E61D-167C-1ABE-08C483B00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2578">
            <a:off x="10287417" y="234904"/>
            <a:ext cx="948053" cy="49723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7" name="Imagem 36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49F714C0-CE88-970F-9378-072078EC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2713">
            <a:off x="10885182" y="6143335"/>
            <a:ext cx="680426" cy="5454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20B2E94-76AF-4581-06D4-C4AE3F4E3A14}"/>
              </a:ext>
            </a:extLst>
          </p:cNvPr>
          <p:cNvSpPr/>
          <p:nvPr/>
        </p:nvSpPr>
        <p:spPr>
          <a:xfrm>
            <a:off x="-338594" y="503960"/>
            <a:ext cx="3386593" cy="860882"/>
          </a:xfrm>
          <a:custGeom>
            <a:avLst/>
            <a:gdLst>
              <a:gd name="connsiteX0" fmla="*/ 0 w 3386593"/>
              <a:gd name="connsiteY0" fmla="*/ 0 h 860882"/>
              <a:gd name="connsiteX1" fmla="*/ 530566 w 3386593"/>
              <a:gd name="connsiteY1" fmla="*/ 0 h 860882"/>
              <a:gd name="connsiteX2" fmla="*/ 993401 w 3386593"/>
              <a:gd name="connsiteY2" fmla="*/ 0 h 860882"/>
              <a:gd name="connsiteX3" fmla="*/ 1490101 w 3386593"/>
              <a:gd name="connsiteY3" fmla="*/ 0 h 860882"/>
              <a:gd name="connsiteX4" fmla="*/ 2088399 w 3386593"/>
              <a:gd name="connsiteY4" fmla="*/ 0 h 860882"/>
              <a:gd name="connsiteX5" fmla="*/ 2618965 w 3386593"/>
              <a:gd name="connsiteY5" fmla="*/ 0 h 860882"/>
              <a:gd name="connsiteX6" fmla="*/ 3386593 w 3386593"/>
              <a:gd name="connsiteY6" fmla="*/ 0 h 860882"/>
              <a:gd name="connsiteX7" fmla="*/ 3386593 w 3386593"/>
              <a:gd name="connsiteY7" fmla="*/ 439050 h 860882"/>
              <a:gd name="connsiteX8" fmla="*/ 3386593 w 3386593"/>
              <a:gd name="connsiteY8" fmla="*/ 860882 h 860882"/>
              <a:gd name="connsiteX9" fmla="*/ 2822161 w 3386593"/>
              <a:gd name="connsiteY9" fmla="*/ 860882 h 860882"/>
              <a:gd name="connsiteX10" fmla="*/ 2325461 w 3386593"/>
              <a:gd name="connsiteY10" fmla="*/ 860882 h 860882"/>
              <a:gd name="connsiteX11" fmla="*/ 1693297 w 3386593"/>
              <a:gd name="connsiteY11" fmla="*/ 860882 h 860882"/>
              <a:gd name="connsiteX12" fmla="*/ 1162730 w 3386593"/>
              <a:gd name="connsiteY12" fmla="*/ 860882 h 860882"/>
              <a:gd name="connsiteX13" fmla="*/ 699896 w 3386593"/>
              <a:gd name="connsiteY13" fmla="*/ 860882 h 860882"/>
              <a:gd name="connsiteX14" fmla="*/ 0 w 3386593"/>
              <a:gd name="connsiteY14" fmla="*/ 860882 h 860882"/>
              <a:gd name="connsiteX15" fmla="*/ 0 w 3386593"/>
              <a:gd name="connsiteY15" fmla="*/ 447659 h 860882"/>
              <a:gd name="connsiteX16" fmla="*/ 0 w 3386593"/>
              <a:gd name="connsiteY16" fmla="*/ 0 h 86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86593" h="860882" fill="none" extrusionOk="0">
                <a:moveTo>
                  <a:pt x="0" y="0"/>
                </a:moveTo>
                <a:cubicBezTo>
                  <a:pt x="156928" y="-26592"/>
                  <a:pt x="387507" y="45000"/>
                  <a:pt x="530566" y="0"/>
                </a:cubicBezTo>
                <a:cubicBezTo>
                  <a:pt x="673625" y="-45000"/>
                  <a:pt x="844573" y="11682"/>
                  <a:pt x="993401" y="0"/>
                </a:cubicBezTo>
                <a:cubicBezTo>
                  <a:pt x="1142230" y="-11682"/>
                  <a:pt x="1250681" y="20069"/>
                  <a:pt x="1490101" y="0"/>
                </a:cubicBezTo>
                <a:cubicBezTo>
                  <a:pt x="1729521" y="-20069"/>
                  <a:pt x="1804356" y="16489"/>
                  <a:pt x="2088399" y="0"/>
                </a:cubicBezTo>
                <a:cubicBezTo>
                  <a:pt x="2372442" y="-16489"/>
                  <a:pt x="2451186" y="57890"/>
                  <a:pt x="2618965" y="0"/>
                </a:cubicBezTo>
                <a:cubicBezTo>
                  <a:pt x="2786744" y="-57890"/>
                  <a:pt x="3139866" y="74043"/>
                  <a:pt x="3386593" y="0"/>
                </a:cubicBezTo>
                <a:cubicBezTo>
                  <a:pt x="3414877" y="138020"/>
                  <a:pt x="3339085" y="286876"/>
                  <a:pt x="3386593" y="439050"/>
                </a:cubicBezTo>
                <a:cubicBezTo>
                  <a:pt x="3434101" y="591224"/>
                  <a:pt x="3377021" y="758855"/>
                  <a:pt x="3386593" y="860882"/>
                </a:cubicBezTo>
                <a:cubicBezTo>
                  <a:pt x="3127234" y="885432"/>
                  <a:pt x="2992219" y="856012"/>
                  <a:pt x="2822161" y="860882"/>
                </a:cubicBezTo>
                <a:cubicBezTo>
                  <a:pt x="2652103" y="865752"/>
                  <a:pt x="2500210" y="812042"/>
                  <a:pt x="2325461" y="860882"/>
                </a:cubicBezTo>
                <a:cubicBezTo>
                  <a:pt x="2150712" y="909722"/>
                  <a:pt x="1845672" y="856971"/>
                  <a:pt x="1693297" y="860882"/>
                </a:cubicBezTo>
                <a:cubicBezTo>
                  <a:pt x="1540922" y="864793"/>
                  <a:pt x="1426864" y="801433"/>
                  <a:pt x="1162730" y="860882"/>
                </a:cubicBezTo>
                <a:cubicBezTo>
                  <a:pt x="898596" y="920331"/>
                  <a:pt x="892003" y="825688"/>
                  <a:pt x="699896" y="860882"/>
                </a:cubicBezTo>
                <a:cubicBezTo>
                  <a:pt x="507789" y="896076"/>
                  <a:pt x="247375" y="814455"/>
                  <a:pt x="0" y="860882"/>
                </a:cubicBezTo>
                <a:cubicBezTo>
                  <a:pt x="-31552" y="777922"/>
                  <a:pt x="3700" y="620472"/>
                  <a:pt x="0" y="447659"/>
                </a:cubicBezTo>
                <a:cubicBezTo>
                  <a:pt x="-3700" y="274846"/>
                  <a:pt x="16678" y="187636"/>
                  <a:pt x="0" y="0"/>
                </a:cubicBezTo>
                <a:close/>
              </a:path>
              <a:path w="3386593" h="860882" stroke="0" extrusionOk="0">
                <a:moveTo>
                  <a:pt x="0" y="0"/>
                </a:moveTo>
                <a:cubicBezTo>
                  <a:pt x="114857" y="-9259"/>
                  <a:pt x="321771" y="15342"/>
                  <a:pt x="530566" y="0"/>
                </a:cubicBezTo>
                <a:cubicBezTo>
                  <a:pt x="739361" y="-15342"/>
                  <a:pt x="820749" y="35164"/>
                  <a:pt x="993401" y="0"/>
                </a:cubicBezTo>
                <a:cubicBezTo>
                  <a:pt x="1166054" y="-35164"/>
                  <a:pt x="1358119" y="12162"/>
                  <a:pt x="1625565" y="0"/>
                </a:cubicBezTo>
                <a:cubicBezTo>
                  <a:pt x="1893011" y="-12162"/>
                  <a:pt x="2012404" y="57270"/>
                  <a:pt x="2156131" y="0"/>
                </a:cubicBezTo>
                <a:cubicBezTo>
                  <a:pt x="2299858" y="-57270"/>
                  <a:pt x="2559081" y="39823"/>
                  <a:pt x="2686697" y="0"/>
                </a:cubicBezTo>
                <a:cubicBezTo>
                  <a:pt x="2814313" y="-39823"/>
                  <a:pt x="3072927" y="2206"/>
                  <a:pt x="3386593" y="0"/>
                </a:cubicBezTo>
                <a:cubicBezTo>
                  <a:pt x="3400552" y="180496"/>
                  <a:pt x="3340639" y="246137"/>
                  <a:pt x="3386593" y="413223"/>
                </a:cubicBezTo>
                <a:cubicBezTo>
                  <a:pt x="3432547" y="580309"/>
                  <a:pt x="3367598" y="665038"/>
                  <a:pt x="3386593" y="860882"/>
                </a:cubicBezTo>
                <a:cubicBezTo>
                  <a:pt x="3149764" y="898406"/>
                  <a:pt x="3136581" y="832659"/>
                  <a:pt x="2889893" y="860882"/>
                </a:cubicBezTo>
                <a:cubicBezTo>
                  <a:pt x="2643205" y="889105"/>
                  <a:pt x="2461375" y="811670"/>
                  <a:pt x="2325461" y="860882"/>
                </a:cubicBezTo>
                <a:cubicBezTo>
                  <a:pt x="2189547" y="910094"/>
                  <a:pt x="1895526" y="800453"/>
                  <a:pt x="1761028" y="860882"/>
                </a:cubicBezTo>
                <a:cubicBezTo>
                  <a:pt x="1626530" y="921311"/>
                  <a:pt x="1431582" y="847217"/>
                  <a:pt x="1230462" y="860882"/>
                </a:cubicBezTo>
                <a:cubicBezTo>
                  <a:pt x="1029342" y="874547"/>
                  <a:pt x="877348" y="795438"/>
                  <a:pt x="598298" y="860882"/>
                </a:cubicBezTo>
                <a:cubicBezTo>
                  <a:pt x="319248" y="926326"/>
                  <a:pt x="292892" y="827523"/>
                  <a:pt x="0" y="860882"/>
                </a:cubicBezTo>
                <a:cubicBezTo>
                  <a:pt x="-44062" y="759581"/>
                  <a:pt x="26213" y="591079"/>
                  <a:pt x="0" y="447659"/>
                </a:cubicBezTo>
                <a:cubicBezTo>
                  <a:pt x="-26213" y="304239"/>
                  <a:pt x="29870" y="126558"/>
                  <a:pt x="0" y="0"/>
                </a:cubicBezTo>
                <a:close/>
              </a:path>
            </a:pathLst>
          </a:custGeom>
          <a:solidFill>
            <a:srgbClr val="92A381"/>
          </a:solidFill>
          <a:ln>
            <a:solidFill>
              <a:srgbClr val="92A381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19B0A-53D4-7602-B341-5892D5B2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6DCC0"/>
                </a:solidFill>
              </a:rPr>
              <a:t>Explorar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3052DCE-D45C-9A5F-1129-F693C95D763F}"/>
              </a:ext>
            </a:extLst>
          </p:cNvPr>
          <p:cNvSpPr txBox="1"/>
          <p:nvPr/>
        </p:nvSpPr>
        <p:spPr>
          <a:xfrm>
            <a:off x="3136740" y="619866"/>
            <a:ext cx="785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</a:t>
            </a:r>
          </a:p>
        </p:txBody>
      </p:sp>
      <p:sp>
        <p:nvSpPr>
          <p:cNvPr id="9" name="Gráfico 46" descr="Marcador com preenchimento sólido">
            <a:extLst>
              <a:ext uri="{FF2B5EF4-FFF2-40B4-BE49-F238E27FC236}">
                <a16:creationId xmlns:a16="http://schemas.microsoft.com/office/drawing/2014/main" id="{2B39B537-6F21-3975-E05A-6A4D174EDA76}"/>
              </a:ext>
            </a:extLst>
          </p:cNvPr>
          <p:cNvSpPr/>
          <p:nvPr/>
        </p:nvSpPr>
        <p:spPr>
          <a:xfrm>
            <a:off x="1360131" y="1763778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59428" y="323960"/>
                  <a:pt x="127397" y="273084"/>
                  <a:pt x="124244" y="218675"/>
                </a:cubicBezTo>
                <a:cubicBezTo>
                  <a:pt x="123598" y="181974"/>
                  <a:pt x="169094" y="123061"/>
                  <a:pt x="217962" y="124957"/>
                </a:cubicBezTo>
                <a:cubicBezTo>
                  <a:pt x="262290" y="137241"/>
                  <a:pt x="302613" y="167093"/>
                  <a:pt x="311680" y="218675"/>
                </a:cubicBezTo>
                <a:cubicBezTo>
                  <a:pt x="313785" y="274909"/>
                  <a:pt x="265518" y="314771"/>
                  <a:pt x="217962" y="312393"/>
                </a:cubicBezTo>
                <a:close/>
                <a:moveTo>
                  <a:pt x="217962" y="0"/>
                </a:moveTo>
                <a:cubicBezTo>
                  <a:pt x="149740" y="-20746"/>
                  <a:pt x="66042" y="34704"/>
                  <a:pt x="37815" y="95801"/>
                </a:cubicBezTo>
                <a:cubicBezTo>
                  <a:pt x="-1333" y="156414"/>
                  <a:pt x="-16339" y="246913"/>
                  <a:pt x="14907" y="298856"/>
                </a:cubicBezTo>
                <a:cubicBezTo>
                  <a:pt x="82969" y="392603"/>
                  <a:pt x="53181" y="430081"/>
                  <a:pt x="113831" y="517532"/>
                </a:cubicBezTo>
                <a:cubicBezTo>
                  <a:pt x="156334" y="596690"/>
                  <a:pt x="166482" y="649152"/>
                  <a:pt x="199219" y="696637"/>
                </a:cubicBezTo>
                <a:cubicBezTo>
                  <a:pt x="202044" y="703993"/>
                  <a:pt x="209050" y="709908"/>
                  <a:pt x="217962" y="708092"/>
                </a:cubicBezTo>
                <a:cubicBezTo>
                  <a:pt x="225731" y="706323"/>
                  <a:pt x="234181" y="703477"/>
                  <a:pt x="236706" y="696637"/>
                </a:cubicBezTo>
                <a:cubicBezTo>
                  <a:pt x="265702" y="615220"/>
                  <a:pt x="304916" y="605145"/>
                  <a:pt x="322093" y="517532"/>
                </a:cubicBezTo>
                <a:cubicBezTo>
                  <a:pt x="336188" y="429475"/>
                  <a:pt x="394992" y="399204"/>
                  <a:pt x="421018" y="298856"/>
                </a:cubicBezTo>
                <a:cubicBezTo>
                  <a:pt x="449334" y="230718"/>
                  <a:pt x="435558" y="166986"/>
                  <a:pt x="398109" y="95801"/>
                </a:cubicBezTo>
                <a:cubicBezTo>
                  <a:pt x="363206" y="37042"/>
                  <a:pt x="283634" y="-20145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61197" y="309494"/>
                  <a:pt x="123131" y="271159"/>
                  <a:pt x="124244" y="218675"/>
                </a:cubicBezTo>
                <a:cubicBezTo>
                  <a:pt x="134553" y="168780"/>
                  <a:pt x="151189" y="125425"/>
                  <a:pt x="217962" y="124957"/>
                </a:cubicBezTo>
                <a:cubicBezTo>
                  <a:pt x="261859" y="132934"/>
                  <a:pt x="308924" y="181841"/>
                  <a:pt x="311680" y="218675"/>
                </a:cubicBezTo>
                <a:cubicBezTo>
                  <a:pt x="307472" y="268439"/>
                  <a:pt x="276860" y="315657"/>
                  <a:pt x="217962" y="312393"/>
                </a:cubicBezTo>
                <a:close/>
                <a:moveTo>
                  <a:pt x="217962" y="0"/>
                </a:moveTo>
                <a:cubicBezTo>
                  <a:pt x="156276" y="1206"/>
                  <a:pt x="85189" y="21488"/>
                  <a:pt x="37815" y="95801"/>
                </a:cubicBezTo>
                <a:cubicBezTo>
                  <a:pt x="-22538" y="152132"/>
                  <a:pt x="-16094" y="235848"/>
                  <a:pt x="14907" y="298856"/>
                </a:cubicBezTo>
                <a:cubicBezTo>
                  <a:pt x="67192" y="385017"/>
                  <a:pt x="71905" y="436023"/>
                  <a:pt x="113831" y="517532"/>
                </a:cubicBezTo>
                <a:cubicBezTo>
                  <a:pt x="150103" y="556737"/>
                  <a:pt x="168821" y="663491"/>
                  <a:pt x="199219" y="696637"/>
                </a:cubicBezTo>
                <a:cubicBezTo>
                  <a:pt x="203484" y="704860"/>
                  <a:pt x="210862" y="709923"/>
                  <a:pt x="217962" y="708092"/>
                </a:cubicBezTo>
                <a:cubicBezTo>
                  <a:pt x="226341" y="708590"/>
                  <a:pt x="234658" y="705585"/>
                  <a:pt x="236706" y="696637"/>
                </a:cubicBezTo>
                <a:cubicBezTo>
                  <a:pt x="257082" y="628665"/>
                  <a:pt x="311526" y="558694"/>
                  <a:pt x="322093" y="517532"/>
                </a:cubicBezTo>
                <a:cubicBezTo>
                  <a:pt x="348935" y="416573"/>
                  <a:pt x="404318" y="362144"/>
                  <a:pt x="421018" y="298856"/>
                </a:cubicBezTo>
                <a:cubicBezTo>
                  <a:pt x="444073" y="230960"/>
                  <a:pt x="434065" y="145667"/>
                  <a:pt x="398109" y="95801"/>
                </a:cubicBezTo>
                <a:cubicBezTo>
                  <a:pt x="358048" y="27971"/>
                  <a:pt x="271938" y="10437"/>
                  <a:pt x="2179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10" name="Gráfico 46" descr="Marcador com preenchimento sólido">
            <a:extLst>
              <a:ext uri="{FF2B5EF4-FFF2-40B4-BE49-F238E27FC236}">
                <a16:creationId xmlns:a16="http://schemas.microsoft.com/office/drawing/2014/main" id="{A6E71B39-6816-4F18-F2EC-6AAC5C71160A}"/>
              </a:ext>
            </a:extLst>
          </p:cNvPr>
          <p:cNvSpPr/>
          <p:nvPr/>
        </p:nvSpPr>
        <p:spPr>
          <a:xfrm>
            <a:off x="3236990" y="3696750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59428" y="323960"/>
                  <a:pt x="127397" y="273084"/>
                  <a:pt x="124244" y="218675"/>
                </a:cubicBezTo>
                <a:cubicBezTo>
                  <a:pt x="123598" y="181974"/>
                  <a:pt x="169094" y="123061"/>
                  <a:pt x="217962" y="124957"/>
                </a:cubicBezTo>
                <a:cubicBezTo>
                  <a:pt x="262290" y="137241"/>
                  <a:pt x="302613" y="167093"/>
                  <a:pt x="311680" y="218675"/>
                </a:cubicBezTo>
                <a:cubicBezTo>
                  <a:pt x="313785" y="274909"/>
                  <a:pt x="265518" y="314771"/>
                  <a:pt x="217962" y="312393"/>
                </a:cubicBezTo>
                <a:close/>
                <a:moveTo>
                  <a:pt x="217962" y="0"/>
                </a:moveTo>
                <a:cubicBezTo>
                  <a:pt x="149740" y="-20746"/>
                  <a:pt x="66042" y="34704"/>
                  <a:pt x="37815" y="95801"/>
                </a:cubicBezTo>
                <a:cubicBezTo>
                  <a:pt x="-1333" y="156414"/>
                  <a:pt x="-16339" y="246913"/>
                  <a:pt x="14907" y="298856"/>
                </a:cubicBezTo>
                <a:cubicBezTo>
                  <a:pt x="82969" y="392603"/>
                  <a:pt x="53181" y="430081"/>
                  <a:pt x="113831" y="517532"/>
                </a:cubicBezTo>
                <a:cubicBezTo>
                  <a:pt x="156334" y="596690"/>
                  <a:pt x="166482" y="649152"/>
                  <a:pt x="199219" y="696637"/>
                </a:cubicBezTo>
                <a:cubicBezTo>
                  <a:pt x="202044" y="703993"/>
                  <a:pt x="209050" y="709908"/>
                  <a:pt x="217962" y="708092"/>
                </a:cubicBezTo>
                <a:cubicBezTo>
                  <a:pt x="225731" y="706323"/>
                  <a:pt x="234181" y="703477"/>
                  <a:pt x="236706" y="696637"/>
                </a:cubicBezTo>
                <a:cubicBezTo>
                  <a:pt x="265702" y="615220"/>
                  <a:pt x="304916" y="605145"/>
                  <a:pt x="322093" y="517532"/>
                </a:cubicBezTo>
                <a:cubicBezTo>
                  <a:pt x="336188" y="429475"/>
                  <a:pt x="394992" y="399204"/>
                  <a:pt x="421018" y="298856"/>
                </a:cubicBezTo>
                <a:cubicBezTo>
                  <a:pt x="449334" y="230718"/>
                  <a:pt x="435558" y="166986"/>
                  <a:pt x="398109" y="95801"/>
                </a:cubicBezTo>
                <a:cubicBezTo>
                  <a:pt x="363206" y="37042"/>
                  <a:pt x="283634" y="-20145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61197" y="309494"/>
                  <a:pt x="123131" y="271159"/>
                  <a:pt x="124244" y="218675"/>
                </a:cubicBezTo>
                <a:cubicBezTo>
                  <a:pt x="134553" y="168780"/>
                  <a:pt x="151189" y="125425"/>
                  <a:pt x="217962" y="124957"/>
                </a:cubicBezTo>
                <a:cubicBezTo>
                  <a:pt x="261859" y="132934"/>
                  <a:pt x="308924" y="181841"/>
                  <a:pt x="311680" y="218675"/>
                </a:cubicBezTo>
                <a:cubicBezTo>
                  <a:pt x="307472" y="268439"/>
                  <a:pt x="276860" y="315657"/>
                  <a:pt x="217962" y="312393"/>
                </a:cubicBezTo>
                <a:close/>
                <a:moveTo>
                  <a:pt x="217962" y="0"/>
                </a:moveTo>
                <a:cubicBezTo>
                  <a:pt x="156276" y="1206"/>
                  <a:pt x="85189" y="21488"/>
                  <a:pt x="37815" y="95801"/>
                </a:cubicBezTo>
                <a:cubicBezTo>
                  <a:pt x="-22538" y="152132"/>
                  <a:pt x="-16094" y="235848"/>
                  <a:pt x="14907" y="298856"/>
                </a:cubicBezTo>
                <a:cubicBezTo>
                  <a:pt x="67192" y="385017"/>
                  <a:pt x="71905" y="436023"/>
                  <a:pt x="113831" y="517532"/>
                </a:cubicBezTo>
                <a:cubicBezTo>
                  <a:pt x="150103" y="556737"/>
                  <a:pt x="168821" y="663491"/>
                  <a:pt x="199219" y="696637"/>
                </a:cubicBezTo>
                <a:cubicBezTo>
                  <a:pt x="203484" y="704860"/>
                  <a:pt x="210862" y="709923"/>
                  <a:pt x="217962" y="708092"/>
                </a:cubicBezTo>
                <a:cubicBezTo>
                  <a:pt x="226341" y="708590"/>
                  <a:pt x="234658" y="705585"/>
                  <a:pt x="236706" y="696637"/>
                </a:cubicBezTo>
                <a:cubicBezTo>
                  <a:pt x="257082" y="628665"/>
                  <a:pt x="311526" y="558694"/>
                  <a:pt x="322093" y="517532"/>
                </a:cubicBezTo>
                <a:cubicBezTo>
                  <a:pt x="348935" y="416573"/>
                  <a:pt x="404318" y="362144"/>
                  <a:pt x="421018" y="298856"/>
                </a:cubicBezTo>
                <a:cubicBezTo>
                  <a:pt x="444073" y="230960"/>
                  <a:pt x="434065" y="145667"/>
                  <a:pt x="398109" y="95801"/>
                </a:cubicBezTo>
                <a:cubicBezTo>
                  <a:pt x="358048" y="27971"/>
                  <a:pt x="271938" y="10437"/>
                  <a:pt x="217962" y="0"/>
                </a:cubicBezTo>
                <a:close/>
              </a:path>
            </a:pathLst>
          </a:custGeom>
          <a:solidFill>
            <a:srgbClr val="0070C0"/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11" name="Gráfico 46" descr="Marcador com preenchimento sólido">
            <a:extLst>
              <a:ext uri="{FF2B5EF4-FFF2-40B4-BE49-F238E27FC236}">
                <a16:creationId xmlns:a16="http://schemas.microsoft.com/office/drawing/2014/main" id="{CD6E48CA-E516-40D7-BFC5-A80BA268F1CF}"/>
              </a:ext>
            </a:extLst>
          </p:cNvPr>
          <p:cNvSpPr/>
          <p:nvPr/>
        </p:nvSpPr>
        <p:spPr>
          <a:xfrm>
            <a:off x="5413031" y="2838925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59428" y="323960"/>
                  <a:pt x="127397" y="273084"/>
                  <a:pt x="124244" y="218675"/>
                </a:cubicBezTo>
                <a:cubicBezTo>
                  <a:pt x="123598" y="181974"/>
                  <a:pt x="169094" y="123061"/>
                  <a:pt x="217962" y="124957"/>
                </a:cubicBezTo>
                <a:cubicBezTo>
                  <a:pt x="262290" y="137241"/>
                  <a:pt x="302613" y="167093"/>
                  <a:pt x="311680" y="218675"/>
                </a:cubicBezTo>
                <a:cubicBezTo>
                  <a:pt x="313785" y="274909"/>
                  <a:pt x="265518" y="314771"/>
                  <a:pt x="217962" y="312393"/>
                </a:cubicBezTo>
                <a:close/>
                <a:moveTo>
                  <a:pt x="217962" y="0"/>
                </a:moveTo>
                <a:cubicBezTo>
                  <a:pt x="149740" y="-20746"/>
                  <a:pt x="66042" y="34704"/>
                  <a:pt x="37815" y="95801"/>
                </a:cubicBezTo>
                <a:cubicBezTo>
                  <a:pt x="-1333" y="156414"/>
                  <a:pt x="-16339" y="246913"/>
                  <a:pt x="14907" y="298856"/>
                </a:cubicBezTo>
                <a:cubicBezTo>
                  <a:pt x="82969" y="392603"/>
                  <a:pt x="53181" y="430081"/>
                  <a:pt x="113831" y="517532"/>
                </a:cubicBezTo>
                <a:cubicBezTo>
                  <a:pt x="156334" y="596690"/>
                  <a:pt x="166482" y="649152"/>
                  <a:pt x="199219" y="696637"/>
                </a:cubicBezTo>
                <a:cubicBezTo>
                  <a:pt x="202044" y="703993"/>
                  <a:pt x="209050" y="709908"/>
                  <a:pt x="217962" y="708092"/>
                </a:cubicBezTo>
                <a:cubicBezTo>
                  <a:pt x="225731" y="706323"/>
                  <a:pt x="234181" y="703477"/>
                  <a:pt x="236706" y="696637"/>
                </a:cubicBezTo>
                <a:cubicBezTo>
                  <a:pt x="265702" y="615220"/>
                  <a:pt x="304916" y="605145"/>
                  <a:pt x="322093" y="517532"/>
                </a:cubicBezTo>
                <a:cubicBezTo>
                  <a:pt x="336188" y="429475"/>
                  <a:pt x="394992" y="399204"/>
                  <a:pt x="421018" y="298856"/>
                </a:cubicBezTo>
                <a:cubicBezTo>
                  <a:pt x="449334" y="230718"/>
                  <a:pt x="435558" y="166986"/>
                  <a:pt x="398109" y="95801"/>
                </a:cubicBezTo>
                <a:cubicBezTo>
                  <a:pt x="363206" y="37042"/>
                  <a:pt x="283634" y="-20145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61197" y="309494"/>
                  <a:pt x="123131" y="271159"/>
                  <a:pt x="124244" y="218675"/>
                </a:cubicBezTo>
                <a:cubicBezTo>
                  <a:pt x="134553" y="168780"/>
                  <a:pt x="151189" y="125425"/>
                  <a:pt x="217962" y="124957"/>
                </a:cubicBezTo>
                <a:cubicBezTo>
                  <a:pt x="261859" y="132934"/>
                  <a:pt x="308924" y="181841"/>
                  <a:pt x="311680" y="218675"/>
                </a:cubicBezTo>
                <a:cubicBezTo>
                  <a:pt x="307472" y="268439"/>
                  <a:pt x="276860" y="315657"/>
                  <a:pt x="217962" y="312393"/>
                </a:cubicBezTo>
                <a:close/>
                <a:moveTo>
                  <a:pt x="217962" y="0"/>
                </a:moveTo>
                <a:cubicBezTo>
                  <a:pt x="156276" y="1206"/>
                  <a:pt x="85189" y="21488"/>
                  <a:pt x="37815" y="95801"/>
                </a:cubicBezTo>
                <a:cubicBezTo>
                  <a:pt x="-22538" y="152132"/>
                  <a:pt x="-16094" y="235848"/>
                  <a:pt x="14907" y="298856"/>
                </a:cubicBezTo>
                <a:cubicBezTo>
                  <a:pt x="67192" y="385017"/>
                  <a:pt x="71905" y="436023"/>
                  <a:pt x="113831" y="517532"/>
                </a:cubicBezTo>
                <a:cubicBezTo>
                  <a:pt x="150103" y="556737"/>
                  <a:pt x="168821" y="663491"/>
                  <a:pt x="199219" y="696637"/>
                </a:cubicBezTo>
                <a:cubicBezTo>
                  <a:pt x="203484" y="704860"/>
                  <a:pt x="210862" y="709923"/>
                  <a:pt x="217962" y="708092"/>
                </a:cubicBezTo>
                <a:cubicBezTo>
                  <a:pt x="226341" y="708590"/>
                  <a:pt x="234658" y="705585"/>
                  <a:pt x="236706" y="696637"/>
                </a:cubicBezTo>
                <a:cubicBezTo>
                  <a:pt x="257082" y="628665"/>
                  <a:pt x="311526" y="558694"/>
                  <a:pt x="322093" y="517532"/>
                </a:cubicBezTo>
                <a:cubicBezTo>
                  <a:pt x="348935" y="416573"/>
                  <a:pt x="404318" y="362144"/>
                  <a:pt x="421018" y="298856"/>
                </a:cubicBezTo>
                <a:cubicBezTo>
                  <a:pt x="444073" y="230960"/>
                  <a:pt x="434065" y="145667"/>
                  <a:pt x="398109" y="95801"/>
                </a:cubicBezTo>
                <a:cubicBezTo>
                  <a:pt x="358048" y="27971"/>
                  <a:pt x="271938" y="10437"/>
                  <a:pt x="21796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12" name="Gráfico 46" descr="Marcador com preenchimento sólido">
            <a:extLst>
              <a:ext uri="{FF2B5EF4-FFF2-40B4-BE49-F238E27FC236}">
                <a16:creationId xmlns:a16="http://schemas.microsoft.com/office/drawing/2014/main" id="{C1DB87C2-48BD-587F-D2AB-78E173B6F499}"/>
              </a:ext>
            </a:extLst>
          </p:cNvPr>
          <p:cNvSpPr/>
          <p:nvPr/>
        </p:nvSpPr>
        <p:spPr>
          <a:xfrm>
            <a:off x="1305192" y="4123028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59428" y="323960"/>
                  <a:pt x="127397" y="273084"/>
                  <a:pt x="124244" y="218675"/>
                </a:cubicBezTo>
                <a:cubicBezTo>
                  <a:pt x="123598" y="181974"/>
                  <a:pt x="169094" y="123061"/>
                  <a:pt x="217962" y="124957"/>
                </a:cubicBezTo>
                <a:cubicBezTo>
                  <a:pt x="262290" y="137241"/>
                  <a:pt x="302613" y="167093"/>
                  <a:pt x="311680" y="218675"/>
                </a:cubicBezTo>
                <a:cubicBezTo>
                  <a:pt x="313785" y="274909"/>
                  <a:pt x="265518" y="314771"/>
                  <a:pt x="217962" y="312393"/>
                </a:cubicBezTo>
                <a:close/>
                <a:moveTo>
                  <a:pt x="217962" y="0"/>
                </a:moveTo>
                <a:cubicBezTo>
                  <a:pt x="149740" y="-20746"/>
                  <a:pt x="66042" y="34704"/>
                  <a:pt x="37815" y="95801"/>
                </a:cubicBezTo>
                <a:cubicBezTo>
                  <a:pt x="-1333" y="156414"/>
                  <a:pt x="-16339" y="246913"/>
                  <a:pt x="14907" y="298856"/>
                </a:cubicBezTo>
                <a:cubicBezTo>
                  <a:pt x="82969" y="392603"/>
                  <a:pt x="53181" y="430081"/>
                  <a:pt x="113831" y="517532"/>
                </a:cubicBezTo>
                <a:cubicBezTo>
                  <a:pt x="156334" y="596690"/>
                  <a:pt x="166482" y="649152"/>
                  <a:pt x="199219" y="696637"/>
                </a:cubicBezTo>
                <a:cubicBezTo>
                  <a:pt x="202044" y="703993"/>
                  <a:pt x="209050" y="709908"/>
                  <a:pt x="217962" y="708092"/>
                </a:cubicBezTo>
                <a:cubicBezTo>
                  <a:pt x="225731" y="706323"/>
                  <a:pt x="234181" y="703477"/>
                  <a:pt x="236706" y="696637"/>
                </a:cubicBezTo>
                <a:cubicBezTo>
                  <a:pt x="265702" y="615220"/>
                  <a:pt x="304916" y="605145"/>
                  <a:pt x="322093" y="517532"/>
                </a:cubicBezTo>
                <a:cubicBezTo>
                  <a:pt x="336188" y="429475"/>
                  <a:pt x="394992" y="399204"/>
                  <a:pt x="421018" y="298856"/>
                </a:cubicBezTo>
                <a:cubicBezTo>
                  <a:pt x="449334" y="230718"/>
                  <a:pt x="435558" y="166986"/>
                  <a:pt x="398109" y="95801"/>
                </a:cubicBezTo>
                <a:cubicBezTo>
                  <a:pt x="363206" y="37042"/>
                  <a:pt x="283634" y="-20145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61197" y="309494"/>
                  <a:pt x="123131" y="271159"/>
                  <a:pt x="124244" y="218675"/>
                </a:cubicBezTo>
                <a:cubicBezTo>
                  <a:pt x="134553" y="168780"/>
                  <a:pt x="151189" y="125425"/>
                  <a:pt x="217962" y="124957"/>
                </a:cubicBezTo>
                <a:cubicBezTo>
                  <a:pt x="261859" y="132934"/>
                  <a:pt x="308924" y="181841"/>
                  <a:pt x="311680" y="218675"/>
                </a:cubicBezTo>
                <a:cubicBezTo>
                  <a:pt x="307472" y="268439"/>
                  <a:pt x="276860" y="315657"/>
                  <a:pt x="217962" y="312393"/>
                </a:cubicBezTo>
                <a:close/>
                <a:moveTo>
                  <a:pt x="217962" y="0"/>
                </a:moveTo>
                <a:cubicBezTo>
                  <a:pt x="156276" y="1206"/>
                  <a:pt x="85189" y="21488"/>
                  <a:pt x="37815" y="95801"/>
                </a:cubicBezTo>
                <a:cubicBezTo>
                  <a:pt x="-22538" y="152132"/>
                  <a:pt x="-16094" y="235848"/>
                  <a:pt x="14907" y="298856"/>
                </a:cubicBezTo>
                <a:cubicBezTo>
                  <a:pt x="67192" y="385017"/>
                  <a:pt x="71905" y="436023"/>
                  <a:pt x="113831" y="517532"/>
                </a:cubicBezTo>
                <a:cubicBezTo>
                  <a:pt x="150103" y="556737"/>
                  <a:pt x="168821" y="663491"/>
                  <a:pt x="199219" y="696637"/>
                </a:cubicBezTo>
                <a:cubicBezTo>
                  <a:pt x="203484" y="704860"/>
                  <a:pt x="210862" y="709923"/>
                  <a:pt x="217962" y="708092"/>
                </a:cubicBezTo>
                <a:cubicBezTo>
                  <a:pt x="226341" y="708590"/>
                  <a:pt x="234658" y="705585"/>
                  <a:pt x="236706" y="696637"/>
                </a:cubicBezTo>
                <a:cubicBezTo>
                  <a:pt x="257082" y="628665"/>
                  <a:pt x="311526" y="558694"/>
                  <a:pt x="322093" y="517532"/>
                </a:cubicBezTo>
                <a:cubicBezTo>
                  <a:pt x="348935" y="416573"/>
                  <a:pt x="404318" y="362144"/>
                  <a:pt x="421018" y="298856"/>
                </a:cubicBezTo>
                <a:cubicBezTo>
                  <a:pt x="444073" y="230960"/>
                  <a:pt x="434065" y="145667"/>
                  <a:pt x="398109" y="95801"/>
                </a:cubicBezTo>
                <a:cubicBezTo>
                  <a:pt x="358048" y="27971"/>
                  <a:pt x="271938" y="10437"/>
                  <a:pt x="217962" y="0"/>
                </a:cubicBezTo>
                <a:close/>
              </a:path>
            </a:pathLst>
          </a:custGeom>
          <a:solidFill>
            <a:srgbClr val="C00000"/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95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a cidade&#10;&#10;Descrição gerada automaticamente com confiança média">
            <a:extLst>
              <a:ext uri="{FF2B5EF4-FFF2-40B4-BE49-F238E27FC236}">
                <a16:creationId xmlns:a16="http://schemas.microsoft.com/office/drawing/2014/main" id="{F83D1B7B-0BCE-142E-EFCD-D5213EFB1D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8" b="38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4490869D-91B1-6F05-B63C-4AC0B161C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7A7818C-914D-7699-8188-FAAB8994E174}"/>
              </a:ext>
            </a:extLst>
          </p:cNvPr>
          <p:cNvSpPr/>
          <p:nvPr/>
        </p:nvSpPr>
        <p:spPr>
          <a:xfrm rot="272853">
            <a:off x="580647" y="697281"/>
            <a:ext cx="5372350" cy="3626935"/>
          </a:xfrm>
          <a:prstGeom prst="rect">
            <a:avLst/>
          </a:prstGeom>
          <a:solidFill>
            <a:srgbClr val="AA8D5C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pic>
        <p:nvPicPr>
          <p:cNvPr id="6" name="Imagem 5" descr="Desenho de uma cidade&#10;&#10;Descrição gerada automaticamente com confiança média">
            <a:extLst>
              <a:ext uri="{FF2B5EF4-FFF2-40B4-BE49-F238E27FC236}">
                <a16:creationId xmlns:a16="http://schemas.microsoft.com/office/drawing/2014/main" id="{5E4ADFA0-6EF7-FAD7-73A4-FBE5A56C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159">
            <a:off x="696702" y="614429"/>
            <a:ext cx="5103872" cy="3827904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6B7EC492-3014-9493-7812-5DBD5F8AA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221420"/>
              </p:ext>
            </p:extLst>
          </p:nvPr>
        </p:nvGraphicFramePr>
        <p:xfrm>
          <a:off x="628891" y="4900818"/>
          <a:ext cx="10934220" cy="1777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3555">
                  <a:extLst>
                    <a:ext uri="{9D8B030D-6E8A-4147-A177-3AD203B41FA5}">
                      <a16:colId xmlns:a16="http://schemas.microsoft.com/office/drawing/2014/main" val="2950619530"/>
                    </a:ext>
                  </a:extLst>
                </a:gridCol>
                <a:gridCol w="2733555">
                  <a:extLst>
                    <a:ext uri="{9D8B030D-6E8A-4147-A177-3AD203B41FA5}">
                      <a16:colId xmlns:a16="http://schemas.microsoft.com/office/drawing/2014/main" val="2237796830"/>
                    </a:ext>
                  </a:extLst>
                </a:gridCol>
                <a:gridCol w="2733555">
                  <a:extLst>
                    <a:ext uri="{9D8B030D-6E8A-4147-A177-3AD203B41FA5}">
                      <a16:colId xmlns:a16="http://schemas.microsoft.com/office/drawing/2014/main" val="818575209"/>
                    </a:ext>
                  </a:extLst>
                </a:gridCol>
                <a:gridCol w="2733555">
                  <a:extLst>
                    <a:ext uri="{9D8B030D-6E8A-4147-A177-3AD203B41FA5}">
                      <a16:colId xmlns:a16="http://schemas.microsoft.com/office/drawing/2014/main" val="3826604466"/>
                    </a:ext>
                  </a:extLst>
                </a:gridCol>
              </a:tblGrid>
              <a:tr h="177777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E6DCC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9857684"/>
                  </a:ext>
                </a:extLst>
              </a:tr>
            </a:tbl>
          </a:graphicData>
        </a:graphic>
      </p:graphicFrame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3221229-1B0B-B709-EA75-6DE0D33B989B}"/>
              </a:ext>
            </a:extLst>
          </p:cNvPr>
          <p:cNvGrpSpPr/>
          <p:nvPr/>
        </p:nvGrpSpPr>
        <p:grpSpPr>
          <a:xfrm>
            <a:off x="6691988" y="1052823"/>
            <a:ext cx="4442857" cy="2376177"/>
            <a:chOff x="6691988" y="820309"/>
            <a:chExt cx="4442857" cy="2376177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1ABC3F8-F106-4130-4C49-E1AB2E1E3203}"/>
                </a:ext>
              </a:extLst>
            </p:cNvPr>
            <p:cNvSpPr txBox="1"/>
            <p:nvPr/>
          </p:nvSpPr>
          <p:spPr>
            <a:xfrm>
              <a:off x="6691989" y="820309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solidFill>
                    <a:srgbClr val="E6DCC0"/>
                  </a:solidFill>
                  <a:latin typeface="+mj-lt"/>
                </a:rPr>
                <a:t>Título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2F2B6C2-1CF7-38E4-B68E-B1FD4C3B9DE2}"/>
                </a:ext>
              </a:extLst>
            </p:cNvPr>
            <p:cNvSpPr txBox="1"/>
            <p:nvPr/>
          </p:nvSpPr>
          <p:spPr>
            <a:xfrm>
              <a:off x="6691988" y="1657603"/>
              <a:ext cx="444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E6DCC0"/>
                  </a:solidFill>
                </a:rPr>
                <a:t>Subtítulo aqui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C70920A-3CB5-7579-7F49-EFD0103F119F}"/>
                </a:ext>
              </a:extLst>
            </p:cNvPr>
            <p:cNvSpPr txBox="1"/>
            <p:nvPr/>
          </p:nvSpPr>
          <p:spPr>
            <a:xfrm>
              <a:off x="6691988" y="2026935"/>
              <a:ext cx="44428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826FE17-BA57-7AAF-46F0-A8D8DBACCCF0}"/>
              </a:ext>
            </a:extLst>
          </p:cNvPr>
          <p:cNvGrpSpPr/>
          <p:nvPr/>
        </p:nvGrpSpPr>
        <p:grpSpPr>
          <a:xfrm>
            <a:off x="871959" y="5106302"/>
            <a:ext cx="2253206" cy="1323439"/>
            <a:chOff x="6592116" y="538799"/>
            <a:chExt cx="1739085" cy="1323439"/>
          </a:xfrm>
          <a:solidFill>
            <a:srgbClr val="AA8D5C"/>
          </a:solidFill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772872-4056-1D86-4DBA-57BA5020E0FE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E6DCC0"/>
                  </a:solidFill>
                </a:rPr>
                <a:t>Cultura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B969792E-4DF3-8A41-17E5-0BEAF4F79737}"/>
                </a:ext>
              </a:extLst>
            </p:cNvPr>
            <p:cNvSpPr txBox="1"/>
            <p:nvPr/>
          </p:nvSpPr>
          <p:spPr>
            <a:xfrm>
              <a:off x="6592117" y="908131"/>
              <a:ext cx="1739084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E6DCC0"/>
                  </a:solidFill>
                </a:rPr>
                <a:t>Lorem ipsum dolor sit amet, consectetuer adipiscing elit. Maecenas porttitor congue massa.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119B70E4-188D-1E06-74CE-DFFA573C39BF}"/>
              </a:ext>
            </a:extLst>
          </p:cNvPr>
          <p:cNvGrpSpPr/>
          <p:nvPr/>
        </p:nvGrpSpPr>
        <p:grpSpPr>
          <a:xfrm>
            <a:off x="3603584" y="5106302"/>
            <a:ext cx="2253206" cy="1323439"/>
            <a:chOff x="6592116" y="538799"/>
            <a:chExt cx="1739085" cy="1323439"/>
          </a:xfrm>
          <a:solidFill>
            <a:srgbClr val="AA8D5C"/>
          </a:solidFill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F2EAA81-865B-B837-4051-84D1A7F17788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E6DCC0"/>
                  </a:solidFill>
                </a:rPr>
                <a:t>Gastronomia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CE3155C-99FA-2E1E-8D5C-B01C79A10FAF}"/>
                </a:ext>
              </a:extLst>
            </p:cNvPr>
            <p:cNvSpPr txBox="1"/>
            <p:nvPr/>
          </p:nvSpPr>
          <p:spPr>
            <a:xfrm>
              <a:off x="6592117" y="908131"/>
              <a:ext cx="1739084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E6DCC0"/>
                  </a:solidFill>
                </a:rPr>
                <a:t>Lorem ipsum dolor sit amet, consectetuer adipiscing elit. Maecenas porttitor congue massa.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BE41E758-4A42-F3BA-72E0-3FDF3BDD5295}"/>
              </a:ext>
            </a:extLst>
          </p:cNvPr>
          <p:cNvGrpSpPr/>
          <p:nvPr/>
        </p:nvGrpSpPr>
        <p:grpSpPr>
          <a:xfrm>
            <a:off x="6335209" y="5106302"/>
            <a:ext cx="2253206" cy="1323439"/>
            <a:chOff x="6592116" y="538799"/>
            <a:chExt cx="1739085" cy="1323439"/>
          </a:xfrm>
          <a:solidFill>
            <a:srgbClr val="AA8D5C"/>
          </a:solidFill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C6B7CF7-CBFD-3C56-0545-C64630941575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E6DCC0"/>
                  </a:solidFill>
                </a:rPr>
                <a:t>Comércio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D9201EA-D52B-D44D-BE23-946A0F5C0EE1}"/>
                </a:ext>
              </a:extLst>
            </p:cNvPr>
            <p:cNvSpPr txBox="1"/>
            <p:nvPr/>
          </p:nvSpPr>
          <p:spPr>
            <a:xfrm>
              <a:off x="6592117" y="908131"/>
              <a:ext cx="1739084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E6DCC0"/>
                  </a:solidFill>
                </a:rPr>
                <a:t>Lorem ipsum dolor sit amet, consectetuer adipiscing elit. Maecenas porttitor congue massa.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74C49E3-2D4E-78B2-BC90-C2FDBE7B81C4}"/>
              </a:ext>
            </a:extLst>
          </p:cNvPr>
          <p:cNvGrpSpPr/>
          <p:nvPr/>
        </p:nvGrpSpPr>
        <p:grpSpPr>
          <a:xfrm>
            <a:off x="9066834" y="5106302"/>
            <a:ext cx="2253206" cy="1323439"/>
            <a:chOff x="6592116" y="538799"/>
            <a:chExt cx="1739085" cy="1323439"/>
          </a:xfrm>
          <a:solidFill>
            <a:srgbClr val="AA8D5C"/>
          </a:solidFill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D1BF795F-D594-2688-0B70-9DD22FEDE1EF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E6DCC0"/>
                  </a:solidFill>
                </a:rPr>
                <a:t>Lugares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EADA4292-2274-7F0A-2393-5BFD5875C8BD}"/>
                </a:ext>
              </a:extLst>
            </p:cNvPr>
            <p:cNvSpPr txBox="1"/>
            <p:nvPr/>
          </p:nvSpPr>
          <p:spPr>
            <a:xfrm>
              <a:off x="6592117" y="908131"/>
              <a:ext cx="1739084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E6DCC0"/>
                  </a:solidFill>
                </a:rPr>
                <a:t>Lorem ipsum dolor sit amet, consectetuer adipiscing elit. Maecenas porttitor congue massa.</a:t>
              </a:r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A63657E-C396-5C72-BCA1-53F374A7A658}"/>
              </a:ext>
            </a:extLst>
          </p:cNvPr>
          <p:cNvSpPr txBox="1"/>
          <p:nvPr/>
        </p:nvSpPr>
        <p:spPr>
          <a:xfrm>
            <a:off x="8793588" y="-79761"/>
            <a:ext cx="33714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tx1">
                    <a:alpha val="10000"/>
                  </a:schemeClr>
                </a:solidFill>
                <a:latin typeface="+mj-lt"/>
              </a:rPr>
              <a:t>explorar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D3BDB1D3-1FEC-E0FA-0629-5AE377779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8071">
            <a:off x="10289748" y="4173164"/>
            <a:ext cx="607323" cy="61294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4" name="Imagem 13" descr="Uma imagem contendo desenho, computador, teclado, janela&#10;&#10;Descrição gerada automaticamente">
            <a:extLst>
              <a:ext uri="{FF2B5EF4-FFF2-40B4-BE49-F238E27FC236}">
                <a16:creationId xmlns:a16="http://schemas.microsoft.com/office/drawing/2014/main" id="{64E57104-4A65-57EE-5E3F-C8B6E6A87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136" y="3844530"/>
            <a:ext cx="708544" cy="87162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17829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tidão de pessoas ao redor de uma montanha&#10;&#10;Descrição gerada automaticamente">
            <a:extLst>
              <a:ext uri="{FF2B5EF4-FFF2-40B4-BE49-F238E27FC236}">
                <a16:creationId xmlns:a16="http://schemas.microsoft.com/office/drawing/2014/main" id="{46F0842A-A937-0AA1-CEC3-FA5CCA971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FE857E0-C81F-3867-E89F-8FD291FFABA9}"/>
              </a:ext>
            </a:extLst>
          </p:cNvPr>
          <p:cNvSpPr txBox="1"/>
          <p:nvPr/>
        </p:nvSpPr>
        <p:spPr>
          <a:xfrm>
            <a:off x="2133600" y="1978240"/>
            <a:ext cx="792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  <a:latin typeface="Please write me a song" panose="02000603000000000000" pitchFamily="2" charset="0"/>
                <a:ea typeface="Please write me a song" panose="02000603000000000000" pitchFamily="2" charset="0"/>
                <a:cs typeface="Dreaming Outloud Script Pro" panose="03050502040304050704" pitchFamily="66" charset="0"/>
              </a:rPr>
              <a:t>Lorem ipsum dolor sit amet, consectetuer adipiscing </a:t>
            </a:r>
            <a:r>
              <a:rPr lang="pt-BR" sz="6000" b="1" dirty="0" err="1">
                <a:ln w="66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  <a:latin typeface="Please write me a song" panose="02000603000000000000" pitchFamily="2" charset="0"/>
                <a:ea typeface="Please write me a song" panose="02000603000000000000" pitchFamily="2" charset="0"/>
                <a:cs typeface="Dreaming Outloud Script Pro" panose="03050502040304050704" pitchFamily="66" charset="0"/>
              </a:rPr>
              <a:t>elit</a:t>
            </a:r>
            <a:r>
              <a:rPr lang="pt-BR" sz="60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  <a:latin typeface="Please write me a song" panose="02000603000000000000" pitchFamily="2" charset="0"/>
                <a:ea typeface="Please write me a song" panose="02000603000000000000" pitchFamily="2" charset="0"/>
                <a:cs typeface="Dreaming Outloud Script Pro" panose="030505020403040507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3057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lha com montanha ao fundo&#10;&#10;Descrição gerada automaticamente">
            <a:extLst>
              <a:ext uri="{FF2B5EF4-FFF2-40B4-BE49-F238E27FC236}">
                <a16:creationId xmlns:a16="http://schemas.microsoft.com/office/drawing/2014/main" id="{6FF10383-B2F2-59DB-623C-2D11F1DA70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exels Videos 1723017">
            <a:hlinkClick r:id="" action="ppaction://media"/>
            <a:extLst>
              <a:ext uri="{FF2B5EF4-FFF2-40B4-BE49-F238E27FC236}">
                <a16:creationId xmlns:a16="http://schemas.microsoft.com/office/drawing/2014/main" id="{37A180E8-1641-3A12-483D-295F47B33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0C6E76-C11A-8F84-5B7C-62E4715E8375}"/>
              </a:ext>
            </a:extLst>
          </p:cNvPr>
          <p:cNvSpPr txBox="1"/>
          <p:nvPr/>
        </p:nvSpPr>
        <p:spPr>
          <a:xfrm>
            <a:off x="6601694" y="2709438"/>
            <a:ext cx="5112298" cy="3860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70000"/>
              </a:lnSpc>
            </a:pPr>
            <a:r>
              <a:rPr lang="pt-BR" sz="16600" dirty="0">
                <a:ln>
                  <a:solidFill>
                    <a:schemeClr val="bg1"/>
                  </a:solidFill>
                </a:ln>
                <a:solidFill>
                  <a:srgbClr val="E6DCC0"/>
                </a:solidFill>
                <a:effectLst>
                  <a:outerShdw dist="38100" dir="18900000" algn="bl" rotWithShape="0">
                    <a:schemeClr val="tx1">
                      <a:lumMod val="75000"/>
                      <a:lumOff val="25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+mj-lt"/>
              </a:rPr>
              <a:t>Guia de</a:t>
            </a:r>
          </a:p>
          <a:p>
            <a:pPr algn="dist">
              <a:lnSpc>
                <a:spcPct val="70000"/>
              </a:lnSpc>
            </a:pPr>
            <a:r>
              <a:rPr lang="pt-BR" sz="16600" dirty="0">
                <a:ln>
                  <a:solidFill>
                    <a:schemeClr val="bg1"/>
                  </a:solidFill>
                </a:ln>
                <a:solidFill>
                  <a:srgbClr val="E6DCC0"/>
                </a:solidFill>
                <a:effectLst>
                  <a:outerShdw dist="38100" dir="18900000" algn="bl" rotWithShape="0">
                    <a:schemeClr val="tx1">
                      <a:lumMod val="75000"/>
                      <a:lumOff val="25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+mj-lt"/>
              </a:rPr>
              <a:t>Viagem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E07A2F-2135-4247-6CE9-A5045B91AE0B}"/>
              </a:ext>
            </a:extLst>
          </p:cNvPr>
          <p:cNvSpPr/>
          <p:nvPr/>
        </p:nvSpPr>
        <p:spPr>
          <a:xfrm>
            <a:off x="6096000" y="5984111"/>
            <a:ext cx="6096000" cy="4861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E6DCC0"/>
                </a:solidFill>
              </a:rPr>
              <a:t>O guia completo para a viagem dos sonhos</a:t>
            </a:r>
          </a:p>
        </p:txBody>
      </p:sp>
    </p:spTree>
    <p:extLst>
      <p:ext uri="{BB962C8B-B14F-4D97-AF65-F5344CB8AC3E}">
        <p14:creationId xmlns:p14="http://schemas.microsoft.com/office/powerpoint/2010/main" val="1090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Estrada com montanhas ao fundo&#10;&#10;Descrição gerada automaticamente">
            <a:extLst>
              <a:ext uri="{FF2B5EF4-FFF2-40B4-BE49-F238E27FC236}">
                <a16:creationId xmlns:a16="http://schemas.microsoft.com/office/drawing/2014/main" id="{538D67E7-6149-3A89-AED2-0C0111D4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29" b="90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E62B743-F8D4-DE36-4765-4FD3925311E2}"/>
              </a:ext>
            </a:extLst>
          </p:cNvPr>
          <p:cNvGrpSpPr/>
          <p:nvPr/>
        </p:nvGrpSpPr>
        <p:grpSpPr>
          <a:xfrm>
            <a:off x="0" y="0"/>
            <a:ext cx="10327468" cy="6858000"/>
            <a:chOff x="0" y="0"/>
            <a:chExt cx="10327468" cy="6858000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0F7EBA88-FA9C-E15B-E79F-B4C54A40DF77}"/>
                </a:ext>
              </a:extLst>
            </p:cNvPr>
            <p:cNvSpPr/>
            <p:nvPr/>
          </p:nvSpPr>
          <p:spPr>
            <a:xfrm flipH="1">
              <a:off x="0" y="0"/>
              <a:ext cx="9130815" cy="6858000"/>
            </a:xfrm>
            <a:custGeom>
              <a:avLst/>
              <a:gdLst>
                <a:gd name="connsiteX0" fmla="*/ 0 w 9130815"/>
                <a:gd name="connsiteY0" fmla="*/ 0 h 6919978"/>
                <a:gd name="connsiteX1" fmla="*/ 9130815 w 9130815"/>
                <a:gd name="connsiteY1" fmla="*/ 0 h 6919978"/>
                <a:gd name="connsiteX2" fmla="*/ 9130815 w 9130815"/>
                <a:gd name="connsiteY2" fmla="*/ 6919978 h 6919978"/>
                <a:gd name="connsiteX3" fmla="*/ 2588884 w 9130815"/>
                <a:gd name="connsiteY3" fmla="*/ 6919978 h 6919978"/>
                <a:gd name="connsiteX4" fmla="*/ 2612171 w 9130815"/>
                <a:gd name="connsiteY4" fmla="*/ 6613731 h 6919978"/>
                <a:gd name="connsiteX5" fmla="*/ 2623335 w 9130815"/>
                <a:gd name="connsiteY5" fmla="*/ 6172199 h 6919978"/>
                <a:gd name="connsiteX6" fmla="*/ 110276 w 9130815"/>
                <a:gd name="connsiteY6" fmla="*/ 105138 h 6919978"/>
                <a:gd name="connsiteX7" fmla="*/ 0 w 9130815"/>
                <a:gd name="connsiteY7" fmla="*/ 0 h 691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0815" h="6919978">
                  <a:moveTo>
                    <a:pt x="0" y="0"/>
                  </a:moveTo>
                  <a:lnTo>
                    <a:pt x="9130815" y="0"/>
                  </a:lnTo>
                  <a:lnTo>
                    <a:pt x="9130815" y="6919978"/>
                  </a:lnTo>
                  <a:lnTo>
                    <a:pt x="2588884" y="6919978"/>
                  </a:lnTo>
                  <a:lnTo>
                    <a:pt x="2612171" y="6613731"/>
                  </a:lnTo>
                  <a:cubicBezTo>
                    <a:pt x="2619584" y="6467490"/>
                    <a:pt x="2623335" y="6320283"/>
                    <a:pt x="2623335" y="6172199"/>
                  </a:cubicBezTo>
                  <a:cubicBezTo>
                    <a:pt x="2623335" y="3802865"/>
                    <a:pt x="1662972" y="1657835"/>
                    <a:pt x="110276" y="105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BBC88006-4511-FBF0-3DF4-83A4163D7164}"/>
                </a:ext>
              </a:extLst>
            </p:cNvPr>
            <p:cNvSpPr/>
            <p:nvPr/>
          </p:nvSpPr>
          <p:spPr>
            <a:xfrm flipH="1">
              <a:off x="6377650" y="0"/>
              <a:ext cx="3949818" cy="6858000"/>
            </a:xfrm>
            <a:custGeom>
              <a:avLst/>
              <a:gdLst>
                <a:gd name="connsiteX0" fmla="*/ 0 w 4240701"/>
                <a:gd name="connsiteY0" fmla="*/ 0 h 6858000"/>
                <a:gd name="connsiteX1" fmla="*/ 1394302 w 4240701"/>
                <a:gd name="connsiteY1" fmla="*/ 0 h 6858000"/>
                <a:gd name="connsiteX2" fmla="*/ 1593814 w 4240701"/>
                <a:gd name="connsiteY2" fmla="*/ 198242 h 6858000"/>
                <a:gd name="connsiteX3" fmla="*/ 4240701 w 4240701"/>
                <a:gd name="connsiteY3" fmla="*/ 6858000 h 6858000"/>
                <a:gd name="connsiteX4" fmla="*/ 3986167 w 4240701"/>
                <a:gd name="connsiteY4" fmla="*/ 6858000 h 6858000"/>
                <a:gd name="connsiteX5" fmla="*/ 185338 w 4240701"/>
                <a:gd name="connsiteY5" fmla="*/ 10656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0701" h="6858000">
                  <a:moveTo>
                    <a:pt x="0" y="0"/>
                  </a:moveTo>
                  <a:lnTo>
                    <a:pt x="1394302" y="0"/>
                  </a:lnTo>
                  <a:lnTo>
                    <a:pt x="1593814" y="198242"/>
                  </a:lnTo>
                  <a:cubicBezTo>
                    <a:pt x="3229196" y="1902623"/>
                    <a:pt x="4240701" y="4257203"/>
                    <a:pt x="4240701" y="6858000"/>
                  </a:cubicBezTo>
                  <a:lnTo>
                    <a:pt x="3986167" y="6858000"/>
                  </a:lnTo>
                  <a:cubicBezTo>
                    <a:pt x="3986167" y="3996807"/>
                    <a:pt x="2464024" y="1491130"/>
                    <a:pt x="185338" y="106567"/>
                  </a:cubicBezTo>
                  <a:close/>
                </a:path>
              </a:pathLst>
            </a:custGeom>
            <a:solidFill>
              <a:srgbClr val="92A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4B04531-BB55-7613-4C16-82C6B5334392}"/>
              </a:ext>
            </a:extLst>
          </p:cNvPr>
          <p:cNvGrpSpPr/>
          <p:nvPr/>
        </p:nvGrpSpPr>
        <p:grpSpPr>
          <a:xfrm>
            <a:off x="706056" y="671332"/>
            <a:ext cx="5108295" cy="5140847"/>
            <a:chOff x="706056" y="671332"/>
            <a:chExt cx="5108295" cy="5140847"/>
          </a:xfrm>
        </p:grpSpPr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2B151B1D-B348-981D-AC82-D7E489BF546D}"/>
                </a:ext>
              </a:extLst>
            </p:cNvPr>
            <p:cNvSpPr txBox="1"/>
            <p:nvPr/>
          </p:nvSpPr>
          <p:spPr>
            <a:xfrm>
              <a:off x="706056" y="671332"/>
              <a:ext cx="343395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200" dirty="0">
                  <a:solidFill>
                    <a:srgbClr val="AA8D5C"/>
                  </a:solidFill>
                  <a:latin typeface="+mj-lt"/>
                </a:rPr>
                <a:t>obrigado 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7ECFF11-84C3-5056-1243-B4549BAB8606}"/>
                </a:ext>
              </a:extLst>
            </p:cNvPr>
            <p:cNvSpPr txBox="1"/>
            <p:nvPr/>
          </p:nvSpPr>
          <p:spPr>
            <a:xfrm>
              <a:off x="706056" y="1469985"/>
              <a:ext cx="37321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200" dirty="0">
                  <a:solidFill>
                    <a:srgbClr val="7F6437"/>
                  </a:solidFill>
                  <a:latin typeface="+mj-lt"/>
                </a:rPr>
                <a:t>Boa viagem!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3B480AEF-6642-9C4C-D968-323123805BD7}"/>
                </a:ext>
              </a:extLst>
            </p:cNvPr>
            <p:cNvSpPr txBox="1"/>
            <p:nvPr/>
          </p:nvSpPr>
          <p:spPr>
            <a:xfrm>
              <a:off x="706056" y="3032567"/>
              <a:ext cx="51082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BR" dirty="0"/>
                <a:t>Entre em contato:</a:t>
              </a:r>
            </a:p>
            <a:p>
              <a:pPr>
                <a:spcBef>
                  <a:spcPts val="600"/>
                </a:spcBef>
              </a:pPr>
              <a:endParaRPr lang="pt-BR" dirty="0"/>
            </a:p>
            <a:p>
              <a:pPr>
                <a:spcBef>
                  <a:spcPts val="600"/>
                </a:spcBef>
              </a:pPr>
              <a:r>
                <a:rPr lang="pt-BR" dirty="0"/>
                <a:t>contato@email.com</a:t>
              </a:r>
            </a:p>
            <a:p>
              <a:pPr>
                <a:spcBef>
                  <a:spcPts val="600"/>
                </a:spcBef>
              </a:pPr>
              <a:r>
                <a:rPr lang="pt-BR" dirty="0"/>
                <a:t>+55 21 9999-9999</a:t>
              </a:r>
            </a:p>
            <a:p>
              <a:pPr>
                <a:spcBef>
                  <a:spcPts val="600"/>
                </a:spcBef>
              </a:pPr>
              <a:r>
                <a:rPr lang="pt-BR" dirty="0"/>
                <a:t>seusite.com</a:t>
              </a: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6A556785-2998-F851-F1C2-E7CD567C91A3}"/>
                </a:ext>
              </a:extLst>
            </p:cNvPr>
            <p:cNvSpPr/>
            <p:nvPr/>
          </p:nvSpPr>
          <p:spPr>
            <a:xfrm>
              <a:off x="2706306" y="5335929"/>
              <a:ext cx="476250" cy="476250"/>
            </a:xfrm>
            <a:custGeom>
              <a:avLst/>
              <a:gdLst>
                <a:gd name="connsiteX0" fmla="*/ 381000 w 476250"/>
                <a:gd name="connsiteY0" fmla="*/ 0 h 476250"/>
                <a:gd name="connsiteX1" fmla="*/ 95250 w 476250"/>
                <a:gd name="connsiteY1" fmla="*/ 0 h 476250"/>
                <a:gd name="connsiteX2" fmla="*/ 0 w 476250"/>
                <a:gd name="connsiteY2" fmla="*/ 95250 h 476250"/>
                <a:gd name="connsiteX3" fmla="*/ 0 w 476250"/>
                <a:gd name="connsiteY3" fmla="*/ 381000 h 476250"/>
                <a:gd name="connsiteX4" fmla="*/ 95250 w 476250"/>
                <a:gd name="connsiteY4" fmla="*/ 476250 h 476250"/>
                <a:gd name="connsiteX5" fmla="*/ 381000 w 476250"/>
                <a:gd name="connsiteY5" fmla="*/ 476250 h 476250"/>
                <a:gd name="connsiteX6" fmla="*/ 476250 w 476250"/>
                <a:gd name="connsiteY6" fmla="*/ 381000 h 476250"/>
                <a:gd name="connsiteX7" fmla="*/ 476250 w 476250"/>
                <a:gd name="connsiteY7" fmla="*/ 95250 h 476250"/>
                <a:gd name="connsiteX8" fmla="*/ 381000 w 476250"/>
                <a:gd name="connsiteY8" fmla="*/ 0 h 476250"/>
                <a:gd name="connsiteX9" fmla="*/ 370522 w 476250"/>
                <a:gd name="connsiteY9" fmla="*/ 155258 h 476250"/>
                <a:gd name="connsiteX10" fmla="*/ 369570 w 476250"/>
                <a:gd name="connsiteY10" fmla="*/ 159068 h 476250"/>
                <a:gd name="connsiteX11" fmla="*/ 348615 w 476250"/>
                <a:gd name="connsiteY11" fmla="*/ 180975 h 476250"/>
                <a:gd name="connsiteX12" fmla="*/ 345758 w 476250"/>
                <a:gd name="connsiteY12" fmla="*/ 184785 h 476250"/>
                <a:gd name="connsiteX13" fmla="*/ 302895 w 476250"/>
                <a:gd name="connsiteY13" fmla="*/ 303848 h 476250"/>
                <a:gd name="connsiteX14" fmla="*/ 147638 w 476250"/>
                <a:gd name="connsiteY14" fmla="*/ 340043 h 476250"/>
                <a:gd name="connsiteX15" fmla="*/ 117158 w 476250"/>
                <a:gd name="connsiteY15" fmla="*/ 327660 h 476250"/>
                <a:gd name="connsiteX16" fmla="*/ 107633 w 476250"/>
                <a:gd name="connsiteY16" fmla="*/ 321945 h 476250"/>
                <a:gd name="connsiteX17" fmla="*/ 106680 w 476250"/>
                <a:gd name="connsiteY17" fmla="*/ 320040 h 476250"/>
                <a:gd name="connsiteX18" fmla="*/ 110490 w 476250"/>
                <a:gd name="connsiteY18" fmla="*/ 320040 h 476250"/>
                <a:gd name="connsiteX19" fmla="*/ 155258 w 476250"/>
                <a:gd name="connsiteY19" fmla="*/ 314325 h 476250"/>
                <a:gd name="connsiteX20" fmla="*/ 184785 w 476250"/>
                <a:gd name="connsiteY20" fmla="*/ 299085 h 476250"/>
                <a:gd name="connsiteX21" fmla="*/ 184785 w 476250"/>
                <a:gd name="connsiteY21" fmla="*/ 299085 h 476250"/>
                <a:gd name="connsiteX22" fmla="*/ 179070 w 476250"/>
                <a:gd name="connsiteY22" fmla="*/ 298133 h 476250"/>
                <a:gd name="connsiteX23" fmla="*/ 135255 w 476250"/>
                <a:gd name="connsiteY23" fmla="*/ 261938 h 476250"/>
                <a:gd name="connsiteX24" fmla="*/ 137160 w 476250"/>
                <a:gd name="connsiteY24" fmla="*/ 260033 h 476250"/>
                <a:gd name="connsiteX25" fmla="*/ 158115 w 476250"/>
                <a:gd name="connsiteY25" fmla="*/ 259080 h 476250"/>
                <a:gd name="connsiteX26" fmla="*/ 151447 w 476250"/>
                <a:gd name="connsiteY26" fmla="*/ 257175 h 476250"/>
                <a:gd name="connsiteX27" fmla="*/ 117158 w 476250"/>
                <a:gd name="connsiteY27" fmla="*/ 212408 h 476250"/>
                <a:gd name="connsiteX28" fmla="*/ 117158 w 476250"/>
                <a:gd name="connsiteY28" fmla="*/ 205740 h 476250"/>
                <a:gd name="connsiteX29" fmla="*/ 119063 w 476250"/>
                <a:gd name="connsiteY29" fmla="*/ 204788 h 476250"/>
                <a:gd name="connsiteX30" fmla="*/ 140017 w 476250"/>
                <a:gd name="connsiteY30" fmla="*/ 210503 h 476250"/>
                <a:gd name="connsiteX31" fmla="*/ 133350 w 476250"/>
                <a:gd name="connsiteY31" fmla="*/ 204788 h 476250"/>
                <a:gd name="connsiteX32" fmla="*/ 123825 w 476250"/>
                <a:gd name="connsiteY32" fmla="*/ 139065 h 476250"/>
                <a:gd name="connsiteX33" fmla="*/ 126683 w 476250"/>
                <a:gd name="connsiteY33" fmla="*/ 139065 h 476250"/>
                <a:gd name="connsiteX34" fmla="*/ 236220 w 476250"/>
                <a:gd name="connsiteY34" fmla="*/ 194310 h 476250"/>
                <a:gd name="connsiteX35" fmla="*/ 237172 w 476250"/>
                <a:gd name="connsiteY35" fmla="*/ 193358 h 476250"/>
                <a:gd name="connsiteX36" fmla="*/ 238125 w 476250"/>
                <a:gd name="connsiteY36" fmla="*/ 170498 h 476250"/>
                <a:gd name="connsiteX37" fmla="*/ 248603 w 476250"/>
                <a:gd name="connsiteY37" fmla="*/ 148590 h 476250"/>
                <a:gd name="connsiteX38" fmla="*/ 266700 w 476250"/>
                <a:gd name="connsiteY38" fmla="*/ 134303 h 476250"/>
                <a:gd name="connsiteX39" fmla="*/ 288608 w 476250"/>
                <a:gd name="connsiteY39" fmla="*/ 127635 h 476250"/>
                <a:gd name="connsiteX40" fmla="*/ 312420 w 476250"/>
                <a:gd name="connsiteY40" fmla="*/ 131445 h 476250"/>
                <a:gd name="connsiteX41" fmla="*/ 327660 w 476250"/>
                <a:gd name="connsiteY41" fmla="*/ 140970 h 476250"/>
                <a:gd name="connsiteX42" fmla="*/ 330517 w 476250"/>
                <a:gd name="connsiteY42" fmla="*/ 143828 h 476250"/>
                <a:gd name="connsiteX43" fmla="*/ 332422 w 476250"/>
                <a:gd name="connsiteY43" fmla="*/ 144780 h 476250"/>
                <a:gd name="connsiteX44" fmla="*/ 363855 w 476250"/>
                <a:gd name="connsiteY44" fmla="*/ 132398 h 476250"/>
                <a:gd name="connsiteX45" fmla="*/ 364808 w 476250"/>
                <a:gd name="connsiteY45" fmla="*/ 132398 h 476250"/>
                <a:gd name="connsiteX46" fmla="*/ 364808 w 476250"/>
                <a:gd name="connsiteY46" fmla="*/ 133350 h 476250"/>
                <a:gd name="connsiteX47" fmla="*/ 356235 w 476250"/>
                <a:gd name="connsiteY47" fmla="*/ 149543 h 476250"/>
                <a:gd name="connsiteX48" fmla="*/ 342900 w 476250"/>
                <a:gd name="connsiteY48" fmla="*/ 160973 h 476250"/>
                <a:gd name="connsiteX49" fmla="*/ 369570 w 476250"/>
                <a:gd name="connsiteY49" fmla="*/ 153353 h 476250"/>
                <a:gd name="connsiteX50" fmla="*/ 370522 w 476250"/>
                <a:gd name="connsiteY50" fmla="*/ 155258 h 476250"/>
                <a:gd name="connsiteX51" fmla="*/ 370522 w 476250"/>
                <a:gd name="connsiteY51" fmla="*/ 15525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76250" h="476250">
                  <a:moveTo>
                    <a:pt x="381000" y="0"/>
                  </a:moveTo>
                  <a:lnTo>
                    <a:pt x="95250" y="0"/>
                  </a:lnTo>
                  <a:cubicBezTo>
                    <a:pt x="42863" y="0"/>
                    <a:pt x="0" y="42863"/>
                    <a:pt x="0" y="95250"/>
                  </a:cubicBezTo>
                  <a:lnTo>
                    <a:pt x="0" y="381000"/>
                  </a:lnTo>
                  <a:cubicBezTo>
                    <a:pt x="0" y="433388"/>
                    <a:pt x="42863" y="476250"/>
                    <a:pt x="95250" y="476250"/>
                  </a:cubicBezTo>
                  <a:lnTo>
                    <a:pt x="381000" y="476250"/>
                  </a:lnTo>
                  <a:cubicBezTo>
                    <a:pt x="433388" y="476250"/>
                    <a:pt x="476250" y="433388"/>
                    <a:pt x="476250" y="381000"/>
                  </a:cubicBezTo>
                  <a:lnTo>
                    <a:pt x="476250" y="95250"/>
                  </a:lnTo>
                  <a:cubicBezTo>
                    <a:pt x="476250" y="42863"/>
                    <a:pt x="433388" y="0"/>
                    <a:pt x="381000" y="0"/>
                  </a:cubicBezTo>
                  <a:close/>
                  <a:moveTo>
                    <a:pt x="370522" y="155258"/>
                  </a:moveTo>
                  <a:cubicBezTo>
                    <a:pt x="370522" y="156210"/>
                    <a:pt x="370522" y="157163"/>
                    <a:pt x="369570" y="159068"/>
                  </a:cubicBezTo>
                  <a:cubicBezTo>
                    <a:pt x="363855" y="167640"/>
                    <a:pt x="356235" y="175260"/>
                    <a:pt x="348615" y="180975"/>
                  </a:cubicBezTo>
                  <a:cubicBezTo>
                    <a:pt x="347663" y="181928"/>
                    <a:pt x="345758" y="182880"/>
                    <a:pt x="345758" y="184785"/>
                  </a:cubicBezTo>
                  <a:cubicBezTo>
                    <a:pt x="345758" y="228600"/>
                    <a:pt x="334328" y="272415"/>
                    <a:pt x="302895" y="303848"/>
                  </a:cubicBezTo>
                  <a:cubicBezTo>
                    <a:pt x="261938" y="343853"/>
                    <a:pt x="200978" y="355283"/>
                    <a:pt x="147638" y="340043"/>
                  </a:cubicBezTo>
                  <a:cubicBezTo>
                    <a:pt x="137160" y="337185"/>
                    <a:pt x="127635" y="333375"/>
                    <a:pt x="117158" y="327660"/>
                  </a:cubicBezTo>
                  <a:cubicBezTo>
                    <a:pt x="114300" y="325755"/>
                    <a:pt x="110490" y="323850"/>
                    <a:pt x="107633" y="321945"/>
                  </a:cubicBezTo>
                  <a:cubicBezTo>
                    <a:pt x="106680" y="320993"/>
                    <a:pt x="106680" y="320993"/>
                    <a:pt x="106680" y="320040"/>
                  </a:cubicBezTo>
                  <a:cubicBezTo>
                    <a:pt x="107633" y="320040"/>
                    <a:pt x="107633" y="320040"/>
                    <a:pt x="110490" y="320040"/>
                  </a:cubicBezTo>
                  <a:cubicBezTo>
                    <a:pt x="125730" y="321945"/>
                    <a:pt x="140970" y="319088"/>
                    <a:pt x="155258" y="314325"/>
                  </a:cubicBezTo>
                  <a:cubicBezTo>
                    <a:pt x="162878" y="311468"/>
                    <a:pt x="180022" y="305753"/>
                    <a:pt x="184785" y="299085"/>
                  </a:cubicBezTo>
                  <a:cubicBezTo>
                    <a:pt x="184785" y="299085"/>
                    <a:pt x="184785" y="299085"/>
                    <a:pt x="184785" y="299085"/>
                  </a:cubicBezTo>
                  <a:cubicBezTo>
                    <a:pt x="182880" y="299085"/>
                    <a:pt x="180975" y="299085"/>
                    <a:pt x="179070" y="298133"/>
                  </a:cubicBezTo>
                  <a:cubicBezTo>
                    <a:pt x="164783" y="294323"/>
                    <a:pt x="144780" y="286703"/>
                    <a:pt x="135255" y="261938"/>
                  </a:cubicBezTo>
                  <a:cubicBezTo>
                    <a:pt x="134303" y="260033"/>
                    <a:pt x="135255" y="260033"/>
                    <a:pt x="137160" y="260033"/>
                  </a:cubicBezTo>
                  <a:cubicBezTo>
                    <a:pt x="149542" y="260985"/>
                    <a:pt x="153353" y="260033"/>
                    <a:pt x="158115" y="259080"/>
                  </a:cubicBezTo>
                  <a:cubicBezTo>
                    <a:pt x="156210" y="259080"/>
                    <a:pt x="153353" y="258128"/>
                    <a:pt x="151447" y="257175"/>
                  </a:cubicBezTo>
                  <a:cubicBezTo>
                    <a:pt x="133350" y="250508"/>
                    <a:pt x="119063" y="232410"/>
                    <a:pt x="117158" y="212408"/>
                  </a:cubicBezTo>
                  <a:cubicBezTo>
                    <a:pt x="117158" y="210503"/>
                    <a:pt x="117158" y="208598"/>
                    <a:pt x="117158" y="205740"/>
                  </a:cubicBezTo>
                  <a:cubicBezTo>
                    <a:pt x="117158" y="203835"/>
                    <a:pt x="118110" y="203835"/>
                    <a:pt x="119063" y="204788"/>
                  </a:cubicBezTo>
                  <a:cubicBezTo>
                    <a:pt x="128588" y="209550"/>
                    <a:pt x="139065" y="210503"/>
                    <a:pt x="140017" y="210503"/>
                  </a:cubicBezTo>
                  <a:cubicBezTo>
                    <a:pt x="138113" y="208598"/>
                    <a:pt x="135255" y="206693"/>
                    <a:pt x="133350" y="204788"/>
                  </a:cubicBezTo>
                  <a:cubicBezTo>
                    <a:pt x="117158" y="189548"/>
                    <a:pt x="111442" y="159068"/>
                    <a:pt x="123825" y="139065"/>
                  </a:cubicBezTo>
                  <a:cubicBezTo>
                    <a:pt x="124778" y="137160"/>
                    <a:pt x="125730" y="137160"/>
                    <a:pt x="126683" y="139065"/>
                  </a:cubicBezTo>
                  <a:cubicBezTo>
                    <a:pt x="156210" y="172403"/>
                    <a:pt x="192405" y="187643"/>
                    <a:pt x="236220" y="194310"/>
                  </a:cubicBezTo>
                  <a:cubicBezTo>
                    <a:pt x="237172" y="194310"/>
                    <a:pt x="237172" y="194310"/>
                    <a:pt x="237172" y="193358"/>
                  </a:cubicBezTo>
                  <a:cubicBezTo>
                    <a:pt x="236220" y="185738"/>
                    <a:pt x="236220" y="178118"/>
                    <a:pt x="238125" y="170498"/>
                  </a:cubicBezTo>
                  <a:cubicBezTo>
                    <a:pt x="240030" y="162878"/>
                    <a:pt x="243840" y="155258"/>
                    <a:pt x="248603" y="148590"/>
                  </a:cubicBezTo>
                  <a:cubicBezTo>
                    <a:pt x="253365" y="142875"/>
                    <a:pt x="260033" y="137160"/>
                    <a:pt x="266700" y="134303"/>
                  </a:cubicBezTo>
                  <a:cubicBezTo>
                    <a:pt x="273367" y="130493"/>
                    <a:pt x="280988" y="128588"/>
                    <a:pt x="288608" y="127635"/>
                  </a:cubicBezTo>
                  <a:cubicBezTo>
                    <a:pt x="296228" y="126683"/>
                    <a:pt x="304800" y="128588"/>
                    <a:pt x="312420" y="131445"/>
                  </a:cubicBezTo>
                  <a:cubicBezTo>
                    <a:pt x="318135" y="133350"/>
                    <a:pt x="322897" y="137160"/>
                    <a:pt x="327660" y="140970"/>
                  </a:cubicBezTo>
                  <a:cubicBezTo>
                    <a:pt x="328613" y="141923"/>
                    <a:pt x="329565" y="142875"/>
                    <a:pt x="330517" y="143828"/>
                  </a:cubicBezTo>
                  <a:cubicBezTo>
                    <a:pt x="331470" y="144780"/>
                    <a:pt x="331470" y="144780"/>
                    <a:pt x="332422" y="144780"/>
                  </a:cubicBezTo>
                  <a:cubicBezTo>
                    <a:pt x="343853" y="141923"/>
                    <a:pt x="354330" y="138113"/>
                    <a:pt x="363855" y="132398"/>
                  </a:cubicBezTo>
                  <a:cubicBezTo>
                    <a:pt x="363855" y="132398"/>
                    <a:pt x="364808" y="132398"/>
                    <a:pt x="364808" y="132398"/>
                  </a:cubicBezTo>
                  <a:cubicBezTo>
                    <a:pt x="364808" y="132398"/>
                    <a:pt x="364808" y="133350"/>
                    <a:pt x="364808" y="133350"/>
                  </a:cubicBezTo>
                  <a:cubicBezTo>
                    <a:pt x="362903" y="139065"/>
                    <a:pt x="360045" y="144780"/>
                    <a:pt x="356235" y="149543"/>
                  </a:cubicBezTo>
                  <a:cubicBezTo>
                    <a:pt x="353378" y="152400"/>
                    <a:pt x="347663" y="160020"/>
                    <a:pt x="342900" y="160973"/>
                  </a:cubicBezTo>
                  <a:cubicBezTo>
                    <a:pt x="352425" y="159068"/>
                    <a:pt x="360997" y="157163"/>
                    <a:pt x="369570" y="153353"/>
                  </a:cubicBezTo>
                  <a:cubicBezTo>
                    <a:pt x="370522" y="155258"/>
                    <a:pt x="370522" y="154305"/>
                    <a:pt x="370522" y="155258"/>
                  </a:cubicBezTo>
                  <a:cubicBezTo>
                    <a:pt x="370522" y="155258"/>
                    <a:pt x="370522" y="155258"/>
                    <a:pt x="370522" y="155258"/>
                  </a:cubicBezTo>
                  <a:close/>
                </a:path>
              </a:pathLst>
            </a:custGeom>
            <a:solidFill>
              <a:srgbClr val="AA8D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63" name="Gráfico 59">
              <a:extLst>
                <a:ext uri="{FF2B5EF4-FFF2-40B4-BE49-F238E27FC236}">
                  <a16:creationId xmlns:a16="http://schemas.microsoft.com/office/drawing/2014/main" id="{663DE1E9-A10A-4874-D812-76131174ADB0}"/>
                </a:ext>
              </a:extLst>
            </p:cNvPr>
            <p:cNvGrpSpPr/>
            <p:nvPr/>
          </p:nvGrpSpPr>
          <p:grpSpPr>
            <a:xfrm>
              <a:off x="706056" y="5335929"/>
              <a:ext cx="476250" cy="476250"/>
              <a:chOff x="1184782" y="5123460"/>
              <a:chExt cx="476250" cy="476250"/>
            </a:xfrm>
            <a:solidFill>
              <a:srgbClr val="AA8D5C"/>
            </a:solidFill>
          </p:grpSpPr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C8277A0C-AA5E-3C00-0AFA-FE62B5403375}"/>
                  </a:ext>
                </a:extLst>
              </p:cNvPr>
              <p:cNvSpPr/>
              <p:nvPr/>
            </p:nvSpPr>
            <p:spPr>
              <a:xfrm>
                <a:off x="1389569" y="5323690"/>
                <a:ext cx="79288" cy="76242"/>
              </a:xfrm>
              <a:custGeom>
                <a:avLst/>
                <a:gdLst>
                  <a:gd name="connsiteX0" fmla="*/ 75248 w 79288"/>
                  <a:gd name="connsiteY0" fmla="*/ 35990 h 76242"/>
                  <a:gd name="connsiteX1" fmla="*/ 11430 w 79288"/>
                  <a:gd name="connsiteY1" fmla="*/ 747 h 76242"/>
                  <a:gd name="connsiteX2" fmla="*/ 0 w 79288"/>
                  <a:gd name="connsiteY2" fmla="*/ 4557 h 76242"/>
                  <a:gd name="connsiteX3" fmla="*/ 0 w 79288"/>
                  <a:gd name="connsiteY3" fmla="*/ 72185 h 76242"/>
                  <a:gd name="connsiteX4" fmla="*/ 11430 w 79288"/>
                  <a:gd name="connsiteY4" fmla="*/ 75995 h 76242"/>
                  <a:gd name="connsiteX5" fmla="*/ 78105 w 79288"/>
                  <a:gd name="connsiteY5" fmla="*/ 42657 h 76242"/>
                  <a:gd name="connsiteX6" fmla="*/ 75248 w 79288"/>
                  <a:gd name="connsiteY6" fmla="*/ 35990 h 76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288" h="76242">
                    <a:moveTo>
                      <a:pt x="75248" y="35990"/>
                    </a:moveTo>
                    <a:lnTo>
                      <a:pt x="11430" y="747"/>
                    </a:lnTo>
                    <a:cubicBezTo>
                      <a:pt x="8572" y="-1158"/>
                      <a:pt x="0" y="747"/>
                      <a:pt x="0" y="4557"/>
                    </a:cubicBezTo>
                    <a:lnTo>
                      <a:pt x="0" y="72185"/>
                    </a:lnTo>
                    <a:cubicBezTo>
                      <a:pt x="0" y="75042"/>
                      <a:pt x="8572" y="76947"/>
                      <a:pt x="11430" y="75995"/>
                    </a:cubicBezTo>
                    <a:lnTo>
                      <a:pt x="78105" y="42657"/>
                    </a:lnTo>
                    <a:cubicBezTo>
                      <a:pt x="80963" y="41705"/>
                      <a:pt x="78105" y="37895"/>
                      <a:pt x="75248" y="35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5D83E38E-719E-991F-591E-CAC7F0420FA7}"/>
                  </a:ext>
                </a:extLst>
              </p:cNvPr>
              <p:cNvSpPr/>
              <p:nvPr/>
            </p:nvSpPr>
            <p:spPr>
              <a:xfrm>
                <a:off x="1184782" y="5123460"/>
                <a:ext cx="476250" cy="476250"/>
              </a:xfrm>
              <a:custGeom>
                <a:avLst/>
                <a:gdLst>
                  <a:gd name="connsiteX0" fmla="*/ 381000 w 476250"/>
                  <a:gd name="connsiteY0" fmla="*/ 0 h 476250"/>
                  <a:gd name="connsiteX1" fmla="*/ 95250 w 476250"/>
                  <a:gd name="connsiteY1" fmla="*/ 0 h 476250"/>
                  <a:gd name="connsiteX2" fmla="*/ 0 w 476250"/>
                  <a:gd name="connsiteY2" fmla="*/ 95250 h 476250"/>
                  <a:gd name="connsiteX3" fmla="*/ 0 w 476250"/>
                  <a:gd name="connsiteY3" fmla="*/ 381000 h 476250"/>
                  <a:gd name="connsiteX4" fmla="*/ 95250 w 476250"/>
                  <a:gd name="connsiteY4" fmla="*/ 476250 h 476250"/>
                  <a:gd name="connsiteX5" fmla="*/ 381000 w 476250"/>
                  <a:gd name="connsiteY5" fmla="*/ 476250 h 476250"/>
                  <a:gd name="connsiteX6" fmla="*/ 476250 w 476250"/>
                  <a:gd name="connsiteY6" fmla="*/ 381000 h 476250"/>
                  <a:gd name="connsiteX7" fmla="*/ 476250 w 476250"/>
                  <a:gd name="connsiteY7" fmla="*/ 95250 h 476250"/>
                  <a:gd name="connsiteX8" fmla="*/ 381000 w 476250"/>
                  <a:gd name="connsiteY8" fmla="*/ 0 h 476250"/>
                  <a:gd name="connsiteX9" fmla="*/ 370523 w 476250"/>
                  <a:gd name="connsiteY9" fmla="*/ 272415 h 476250"/>
                  <a:gd name="connsiteX10" fmla="*/ 312420 w 476250"/>
                  <a:gd name="connsiteY10" fmla="*/ 330518 h 476250"/>
                  <a:gd name="connsiteX11" fmla="*/ 163830 w 476250"/>
                  <a:gd name="connsiteY11" fmla="*/ 330518 h 476250"/>
                  <a:gd name="connsiteX12" fmla="*/ 105728 w 476250"/>
                  <a:gd name="connsiteY12" fmla="*/ 272415 h 476250"/>
                  <a:gd name="connsiteX13" fmla="*/ 105728 w 476250"/>
                  <a:gd name="connsiteY13" fmla="*/ 202883 h 476250"/>
                  <a:gd name="connsiteX14" fmla="*/ 163830 w 476250"/>
                  <a:gd name="connsiteY14" fmla="*/ 144780 h 476250"/>
                  <a:gd name="connsiteX15" fmla="*/ 313373 w 476250"/>
                  <a:gd name="connsiteY15" fmla="*/ 144780 h 476250"/>
                  <a:gd name="connsiteX16" fmla="*/ 371475 w 476250"/>
                  <a:gd name="connsiteY16" fmla="*/ 202883 h 476250"/>
                  <a:gd name="connsiteX17" fmla="*/ 371475 w 476250"/>
                  <a:gd name="connsiteY17" fmla="*/ 272415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6250" h="476250">
                    <a:moveTo>
                      <a:pt x="381000" y="0"/>
                    </a:moveTo>
                    <a:lnTo>
                      <a:pt x="95250" y="0"/>
                    </a:lnTo>
                    <a:cubicBezTo>
                      <a:pt x="42863" y="0"/>
                      <a:pt x="0" y="42863"/>
                      <a:pt x="0" y="95250"/>
                    </a:cubicBezTo>
                    <a:lnTo>
                      <a:pt x="0" y="381000"/>
                    </a:lnTo>
                    <a:cubicBezTo>
                      <a:pt x="0" y="433388"/>
                      <a:pt x="42863" y="476250"/>
                      <a:pt x="95250" y="476250"/>
                    </a:cubicBezTo>
                    <a:lnTo>
                      <a:pt x="381000" y="476250"/>
                    </a:lnTo>
                    <a:cubicBezTo>
                      <a:pt x="433388" y="476250"/>
                      <a:pt x="476250" y="433388"/>
                      <a:pt x="476250" y="381000"/>
                    </a:cubicBezTo>
                    <a:lnTo>
                      <a:pt x="476250" y="95250"/>
                    </a:lnTo>
                    <a:cubicBezTo>
                      <a:pt x="476250" y="42863"/>
                      <a:pt x="433388" y="0"/>
                      <a:pt x="381000" y="0"/>
                    </a:cubicBezTo>
                    <a:close/>
                    <a:moveTo>
                      <a:pt x="370523" y="272415"/>
                    </a:moveTo>
                    <a:cubicBezTo>
                      <a:pt x="370523" y="304800"/>
                      <a:pt x="344805" y="330518"/>
                      <a:pt x="312420" y="330518"/>
                    </a:cubicBezTo>
                    <a:lnTo>
                      <a:pt x="163830" y="330518"/>
                    </a:lnTo>
                    <a:cubicBezTo>
                      <a:pt x="131445" y="330518"/>
                      <a:pt x="105728" y="304800"/>
                      <a:pt x="105728" y="272415"/>
                    </a:cubicBezTo>
                    <a:lnTo>
                      <a:pt x="105728" y="202883"/>
                    </a:lnTo>
                    <a:cubicBezTo>
                      <a:pt x="105728" y="170498"/>
                      <a:pt x="131445" y="144780"/>
                      <a:pt x="163830" y="144780"/>
                    </a:cubicBezTo>
                    <a:lnTo>
                      <a:pt x="313373" y="144780"/>
                    </a:lnTo>
                    <a:cubicBezTo>
                      <a:pt x="345758" y="144780"/>
                      <a:pt x="371475" y="170498"/>
                      <a:pt x="371475" y="202883"/>
                    </a:cubicBezTo>
                    <a:lnTo>
                      <a:pt x="371475" y="2724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66" name="Gráfico 59">
              <a:extLst>
                <a:ext uri="{FF2B5EF4-FFF2-40B4-BE49-F238E27FC236}">
                  <a16:creationId xmlns:a16="http://schemas.microsoft.com/office/drawing/2014/main" id="{39563FBF-9609-46EF-34FD-FD452B6EBB5A}"/>
                </a:ext>
              </a:extLst>
            </p:cNvPr>
            <p:cNvGrpSpPr/>
            <p:nvPr/>
          </p:nvGrpSpPr>
          <p:grpSpPr>
            <a:xfrm>
              <a:off x="2039556" y="5335929"/>
              <a:ext cx="476250" cy="476250"/>
              <a:chOff x="2518282" y="5123460"/>
              <a:chExt cx="476250" cy="476250"/>
            </a:xfrm>
            <a:solidFill>
              <a:srgbClr val="AA8D5C"/>
            </a:solidFill>
          </p:grpSpPr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BD992889-3FA6-38DA-5930-0E19BD32C448}"/>
                  </a:ext>
                </a:extLst>
              </p:cNvPr>
              <p:cNvSpPr/>
              <p:nvPr/>
            </p:nvSpPr>
            <p:spPr>
              <a:xfrm>
                <a:off x="2712591" y="5316817"/>
                <a:ext cx="89535" cy="89535"/>
              </a:xfrm>
              <a:custGeom>
                <a:avLst/>
                <a:gdLst>
                  <a:gd name="connsiteX0" fmla="*/ 44768 w 89535"/>
                  <a:gd name="connsiteY0" fmla="*/ 0 h 89535"/>
                  <a:gd name="connsiteX1" fmla="*/ 0 w 89535"/>
                  <a:gd name="connsiteY1" fmla="*/ 44768 h 89535"/>
                  <a:gd name="connsiteX2" fmla="*/ 44768 w 89535"/>
                  <a:gd name="connsiteY2" fmla="*/ 89535 h 89535"/>
                  <a:gd name="connsiteX3" fmla="*/ 89535 w 89535"/>
                  <a:gd name="connsiteY3" fmla="*/ 44768 h 89535"/>
                  <a:gd name="connsiteX4" fmla="*/ 44768 w 89535"/>
                  <a:gd name="connsiteY4" fmla="*/ 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535" h="89535">
                    <a:moveTo>
                      <a:pt x="44768" y="0"/>
                    </a:moveTo>
                    <a:cubicBezTo>
                      <a:pt x="20003" y="0"/>
                      <a:pt x="0" y="20003"/>
                      <a:pt x="0" y="44768"/>
                    </a:cubicBezTo>
                    <a:cubicBezTo>
                      <a:pt x="0" y="69533"/>
                      <a:pt x="20003" y="89535"/>
                      <a:pt x="44768" y="89535"/>
                    </a:cubicBezTo>
                    <a:cubicBezTo>
                      <a:pt x="69533" y="89535"/>
                      <a:pt x="89535" y="69533"/>
                      <a:pt x="89535" y="44768"/>
                    </a:cubicBezTo>
                    <a:cubicBezTo>
                      <a:pt x="89535" y="20003"/>
                      <a:pt x="69533" y="0"/>
                      <a:pt x="4476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5A9B8FCE-8B0B-6EA1-6E35-497071B34361}"/>
                  </a:ext>
                </a:extLst>
              </p:cNvPr>
              <p:cNvSpPr/>
              <p:nvPr/>
            </p:nvSpPr>
            <p:spPr>
              <a:xfrm>
                <a:off x="2640202" y="5246332"/>
                <a:ext cx="232409" cy="231457"/>
              </a:xfrm>
              <a:custGeom>
                <a:avLst/>
                <a:gdLst>
                  <a:gd name="connsiteX0" fmla="*/ 173355 w 232409"/>
                  <a:gd name="connsiteY0" fmla="*/ 0 h 231457"/>
                  <a:gd name="connsiteX1" fmla="*/ 59055 w 232409"/>
                  <a:gd name="connsiteY1" fmla="*/ 0 h 231457"/>
                  <a:gd name="connsiteX2" fmla="*/ 0 w 232409"/>
                  <a:gd name="connsiteY2" fmla="*/ 59055 h 231457"/>
                  <a:gd name="connsiteX3" fmla="*/ 0 w 232409"/>
                  <a:gd name="connsiteY3" fmla="*/ 172403 h 231457"/>
                  <a:gd name="connsiteX4" fmla="*/ 59055 w 232409"/>
                  <a:gd name="connsiteY4" fmla="*/ 231458 h 231457"/>
                  <a:gd name="connsiteX5" fmla="*/ 173355 w 232409"/>
                  <a:gd name="connsiteY5" fmla="*/ 231458 h 231457"/>
                  <a:gd name="connsiteX6" fmla="*/ 232410 w 232409"/>
                  <a:gd name="connsiteY6" fmla="*/ 172403 h 231457"/>
                  <a:gd name="connsiteX7" fmla="*/ 232410 w 232409"/>
                  <a:gd name="connsiteY7" fmla="*/ 58103 h 231457"/>
                  <a:gd name="connsiteX8" fmla="*/ 173355 w 232409"/>
                  <a:gd name="connsiteY8" fmla="*/ 0 h 231457"/>
                  <a:gd name="connsiteX9" fmla="*/ 117158 w 232409"/>
                  <a:gd name="connsiteY9" fmla="*/ 185738 h 231457"/>
                  <a:gd name="connsiteX10" fmla="*/ 46672 w 232409"/>
                  <a:gd name="connsiteY10" fmla="*/ 115253 h 231457"/>
                  <a:gd name="connsiteX11" fmla="*/ 117158 w 232409"/>
                  <a:gd name="connsiteY11" fmla="*/ 44768 h 231457"/>
                  <a:gd name="connsiteX12" fmla="*/ 187642 w 232409"/>
                  <a:gd name="connsiteY12" fmla="*/ 115253 h 231457"/>
                  <a:gd name="connsiteX13" fmla="*/ 117158 w 232409"/>
                  <a:gd name="connsiteY13" fmla="*/ 185738 h 231457"/>
                  <a:gd name="connsiteX14" fmla="*/ 191452 w 232409"/>
                  <a:gd name="connsiteY14" fmla="*/ 57150 h 231457"/>
                  <a:gd name="connsiteX15" fmla="*/ 174308 w 232409"/>
                  <a:gd name="connsiteY15" fmla="*/ 40005 h 231457"/>
                  <a:gd name="connsiteX16" fmla="*/ 191452 w 232409"/>
                  <a:gd name="connsiteY16" fmla="*/ 22860 h 231457"/>
                  <a:gd name="connsiteX17" fmla="*/ 208597 w 232409"/>
                  <a:gd name="connsiteY17" fmla="*/ 40005 h 231457"/>
                  <a:gd name="connsiteX18" fmla="*/ 191452 w 232409"/>
                  <a:gd name="connsiteY18" fmla="*/ 57150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2409" h="231457">
                    <a:moveTo>
                      <a:pt x="173355" y="0"/>
                    </a:moveTo>
                    <a:lnTo>
                      <a:pt x="59055" y="0"/>
                    </a:lnTo>
                    <a:cubicBezTo>
                      <a:pt x="26670" y="0"/>
                      <a:pt x="0" y="26670"/>
                      <a:pt x="0" y="59055"/>
                    </a:cubicBezTo>
                    <a:lnTo>
                      <a:pt x="0" y="172403"/>
                    </a:lnTo>
                    <a:cubicBezTo>
                      <a:pt x="0" y="204788"/>
                      <a:pt x="26670" y="231458"/>
                      <a:pt x="59055" y="231458"/>
                    </a:cubicBezTo>
                    <a:lnTo>
                      <a:pt x="173355" y="231458"/>
                    </a:lnTo>
                    <a:cubicBezTo>
                      <a:pt x="205740" y="231458"/>
                      <a:pt x="232410" y="204788"/>
                      <a:pt x="232410" y="172403"/>
                    </a:cubicBezTo>
                    <a:lnTo>
                      <a:pt x="232410" y="58103"/>
                    </a:lnTo>
                    <a:cubicBezTo>
                      <a:pt x="231458" y="25718"/>
                      <a:pt x="205740" y="0"/>
                      <a:pt x="173355" y="0"/>
                    </a:cubicBezTo>
                    <a:close/>
                    <a:moveTo>
                      <a:pt x="117158" y="185738"/>
                    </a:moveTo>
                    <a:cubicBezTo>
                      <a:pt x="78105" y="185738"/>
                      <a:pt x="46672" y="154305"/>
                      <a:pt x="46672" y="115253"/>
                    </a:cubicBezTo>
                    <a:cubicBezTo>
                      <a:pt x="46672" y="76200"/>
                      <a:pt x="78105" y="44768"/>
                      <a:pt x="117158" y="44768"/>
                    </a:cubicBezTo>
                    <a:cubicBezTo>
                      <a:pt x="156210" y="44768"/>
                      <a:pt x="187642" y="76200"/>
                      <a:pt x="187642" y="115253"/>
                    </a:cubicBezTo>
                    <a:cubicBezTo>
                      <a:pt x="187642" y="154305"/>
                      <a:pt x="156210" y="185738"/>
                      <a:pt x="117158" y="185738"/>
                    </a:cubicBezTo>
                    <a:close/>
                    <a:moveTo>
                      <a:pt x="191452" y="57150"/>
                    </a:moveTo>
                    <a:cubicBezTo>
                      <a:pt x="181927" y="57150"/>
                      <a:pt x="174308" y="49530"/>
                      <a:pt x="174308" y="40005"/>
                    </a:cubicBezTo>
                    <a:cubicBezTo>
                      <a:pt x="174308" y="30480"/>
                      <a:pt x="181927" y="22860"/>
                      <a:pt x="191452" y="22860"/>
                    </a:cubicBezTo>
                    <a:cubicBezTo>
                      <a:pt x="200977" y="22860"/>
                      <a:pt x="208597" y="30480"/>
                      <a:pt x="208597" y="40005"/>
                    </a:cubicBezTo>
                    <a:cubicBezTo>
                      <a:pt x="208597" y="49530"/>
                      <a:pt x="200977" y="57150"/>
                      <a:pt x="191452" y="57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9B2E85D4-5E3F-9AC7-7BB6-DD1C8170968E}"/>
                  </a:ext>
                </a:extLst>
              </p:cNvPr>
              <p:cNvSpPr/>
              <p:nvPr/>
            </p:nvSpPr>
            <p:spPr>
              <a:xfrm>
                <a:off x="2518282" y="5123460"/>
                <a:ext cx="476250" cy="476250"/>
              </a:xfrm>
              <a:custGeom>
                <a:avLst/>
                <a:gdLst>
                  <a:gd name="connsiteX0" fmla="*/ 381000 w 476250"/>
                  <a:gd name="connsiteY0" fmla="*/ 0 h 476250"/>
                  <a:gd name="connsiteX1" fmla="*/ 95250 w 476250"/>
                  <a:gd name="connsiteY1" fmla="*/ 0 h 476250"/>
                  <a:gd name="connsiteX2" fmla="*/ 0 w 476250"/>
                  <a:gd name="connsiteY2" fmla="*/ 95250 h 476250"/>
                  <a:gd name="connsiteX3" fmla="*/ 0 w 476250"/>
                  <a:gd name="connsiteY3" fmla="*/ 381000 h 476250"/>
                  <a:gd name="connsiteX4" fmla="*/ 95250 w 476250"/>
                  <a:gd name="connsiteY4" fmla="*/ 476250 h 476250"/>
                  <a:gd name="connsiteX5" fmla="*/ 381000 w 476250"/>
                  <a:gd name="connsiteY5" fmla="*/ 476250 h 476250"/>
                  <a:gd name="connsiteX6" fmla="*/ 476250 w 476250"/>
                  <a:gd name="connsiteY6" fmla="*/ 381000 h 476250"/>
                  <a:gd name="connsiteX7" fmla="*/ 476250 w 476250"/>
                  <a:gd name="connsiteY7" fmla="*/ 95250 h 476250"/>
                  <a:gd name="connsiteX8" fmla="*/ 381000 w 476250"/>
                  <a:gd name="connsiteY8" fmla="*/ 0 h 476250"/>
                  <a:gd name="connsiteX9" fmla="*/ 380047 w 476250"/>
                  <a:gd name="connsiteY9" fmla="*/ 295275 h 476250"/>
                  <a:gd name="connsiteX10" fmla="*/ 294322 w 476250"/>
                  <a:gd name="connsiteY10" fmla="*/ 381000 h 476250"/>
                  <a:gd name="connsiteX11" fmla="*/ 180975 w 476250"/>
                  <a:gd name="connsiteY11" fmla="*/ 381000 h 476250"/>
                  <a:gd name="connsiteX12" fmla="*/ 95250 w 476250"/>
                  <a:gd name="connsiteY12" fmla="*/ 295275 h 476250"/>
                  <a:gd name="connsiteX13" fmla="*/ 95250 w 476250"/>
                  <a:gd name="connsiteY13" fmla="*/ 180975 h 476250"/>
                  <a:gd name="connsiteX14" fmla="*/ 180975 w 476250"/>
                  <a:gd name="connsiteY14" fmla="*/ 95250 h 476250"/>
                  <a:gd name="connsiteX15" fmla="*/ 295275 w 476250"/>
                  <a:gd name="connsiteY15" fmla="*/ 95250 h 476250"/>
                  <a:gd name="connsiteX16" fmla="*/ 381000 w 476250"/>
                  <a:gd name="connsiteY16" fmla="*/ 180975 h 476250"/>
                  <a:gd name="connsiteX17" fmla="*/ 381000 w 476250"/>
                  <a:gd name="connsiteY17" fmla="*/ 295275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6250" h="476250">
                    <a:moveTo>
                      <a:pt x="381000" y="0"/>
                    </a:moveTo>
                    <a:lnTo>
                      <a:pt x="95250" y="0"/>
                    </a:lnTo>
                    <a:cubicBezTo>
                      <a:pt x="42863" y="0"/>
                      <a:pt x="0" y="42863"/>
                      <a:pt x="0" y="95250"/>
                    </a:cubicBezTo>
                    <a:lnTo>
                      <a:pt x="0" y="381000"/>
                    </a:lnTo>
                    <a:cubicBezTo>
                      <a:pt x="0" y="433388"/>
                      <a:pt x="42863" y="476250"/>
                      <a:pt x="95250" y="476250"/>
                    </a:cubicBezTo>
                    <a:lnTo>
                      <a:pt x="381000" y="476250"/>
                    </a:lnTo>
                    <a:cubicBezTo>
                      <a:pt x="433388" y="476250"/>
                      <a:pt x="476250" y="433388"/>
                      <a:pt x="476250" y="381000"/>
                    </a:cubicBezTo>
                    <a:lnTo>
                      <a:pt x="476250" y="95250"/>
                    </a:lnTo>
                    <a:cubicBezTo>
                      <a:pt x="476250" y="42863"/>
                      <a:pt x="433388" y="0"/>
                      <a:pt x="381000" y="0"/>
                    </a:cubicBezTo>
                    <a:close/>
                    <a:moveTo>
                      <a:pt x="380047" y="295275"/>
                    </a:moveTo>
                    <a:cubicBezTo>
                      <a:pt x="380047" y="341948"/>
                      <a:pt x="341947" y="381000"/>
                      <a:pt x="294322" y="381000"/>
                    </a:cubicBezTo>
                    <a:lnTo>
                      <a:pt x="180975" y="381000"/>
                    </a:lnTo>
                    <a:cubicBezTo>
                      <a:pt x="134303" y="381000"/>
                      <a:pt x="95250" y="342900"/>
                      <a:pt x="95250" y="295275"/>
                    </a:cubicBezTo>
                    <a:lnTo>
                      <a:pt x="95250" y="180975"/>
                    </a:lnTo>
                    <a:cubicBezTo>
                      <a:pt x="95250" y="134303"/>
                      <a:pt x="133350" y="95250"/>
                      <a:pt x="180975" y="95250"/>
                    </a:cubicBezTo>
                    <a:lnTo>
                      <a:pt x="295275" y="95250"/>
                    </a:lnTo>
                    <a:cubicBezTo>
                      <a:pt x="341947" y="95250"/>
                      <a:pt x="381000" y="133350"/>
                      <a:pt x="381000" y="180975"/>
                    </a:cubicBezTo>
                    <a:lnTo>
                      <a:pt x="381000" y="2952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A358545E-52B5-2AE8-DE4C-7A84692B61D3}"/>
                </a:ext>
              </a:extLst>
            </p:cNvPr>
            <p:cNvSpPr/>
            <p:nvPr/>
          </p:nvSpPr>
          <p:spPr>
            <a:xfrm>
              <a:off x="1372806" y="5335929"/>
              <a:ext cx="476250" cy="476250"/>
            </a:xfrm>
            <a:custGeom>
              <a:avLst/>
              <a:gdLst>
                <a:gd name="connsiteX0" fmla="*/ 381000 w 476250"/>
                <a:gd name="connsiteY0" fmla="*/ 0 h 476250"/>
                <a:gd name="connsiteX1" fmla="*/ 95250 w 476250"/>
                <a:gd name="connsiteY1" fmla="*/ 0 h 476250"/>
                <a:gd name="connsiteX2" fmla="*/ 0 w 476250"/>
                <a:gd name="connsiteY2" fmla="*/ 95250 h 476250"/>
                <a:gd name="connsiteX3" fmla="*/ 0 w 476250"/>
                <a:gd name="connsiteY3" fmla="*/ 381000 h 476250"/>
                <a:gd name="connsiteX4" fmla="*/ 95250 w 476250"/>
                <a:gd name="connsiteY4" fmla="*/ 476250 h 476250"/>
                <a:gd name="connsiteX5" fmla="*/ 196215 w 476250"/>
                <a:gd name="connsiteY5" fmla="*/ 476250 h 476250"/>
                <a:gd name="connsiteX6" fmla="*/ 196215 w 476250"/>
                <a:gd name="connsiteY6" fmla="*/ 311468 h 476250"/>
                <a:gd name="connsiteX7" fmla="*/ 134302 w 476250"/>
                <a:gd name="connsiteY7" fmla="*/ 311468 h 476250"/>
                <a:gd name="connsiteX8" fmla="*/ 134302 w 476250"/>
                <a:gd name="connsiteY8" fmla="*/ 240983 h 476250"/>
                <a:gd name="connsiteX9" fmla="*/ 196215 w 476250"/>
                <a:gd name="connsiteY9" fmla="*/ 240983 h 476250"/>
                <a:gd name="connsiteX10" fmla="*/ 196215 w 476250"/>
                <a:gd name="connsiteY10" fmla="*/ 187643 h 476250"/>
                <a:gd name="connsiteX11" fmla="*/ 287655 w 476250"/>
                <a:gd name="connsiteY11" fmla="*/ 93345 h 476250"/>
                <a:gd name="connsiteX12" fmla="*/ 341948 w 476250"/>
                <a:gd name="connsiteY12" fmla="*/ 98108 h 476250"/>
                <a:gd name="connsiteX13" fmla="*/ 341948 w 476250"/>
                <a:gd name="connsiteY13" fmla="*/ 158115 h 476250"/>
                <a:gd name="connsiteX14" fmla="*/ 311467 w 476250"/>
                <a:gd name="connsiteY14" fmla="*/ 158115 h 476250"/>
                <a:gd name="connsiteX15" fmla="*/ 271463 w 476250"/>
                <a:gd name="connsiteY15" fmla="*/ 196215 h 476250"/>
                <a:gd name="connsiteX16" fmla="*/ 271463 w 476250"/>
                <a:gd name="connsiteY16" fmla="*/ 241935 h 476250"/>
                <a:gd name="connsiteX17" fmla="*/ 339090 w 476250"/>
                <a:gd name="connsiteY17" fmla="*/ 241935 h 476250"/>
                <a:gd name="connsiteX18" fmla="*/ 328613 w 476250"/>
                <a:gd name="connsiteY18" fmla="*/ 312420 h 476250"/>
                <a:gd name="connsiteX19" fmla="*/ 272415 w 476250"/>
                <a:gd name="connsiteY19" fmla="*/ 312420 h 476250"/>
                <a:gd name="connsiteX20" fmla="*/ 272415 w 476250"/>
                <a:gd name="connsiteY20" fmla="*/ 476250 h 476250"/>
                <a:gd name="connsiteX21" fmla="*/ 381000 w 476250"/>
                <a:gd name="connsiteY21" fmla="*/ 476250 h 476250"/>
                <a:gd name="connsiteX22" fmla="*/ 476250 w 476250"/>
                <a:gd name="connsiteY22" fmla="*/ 381000 h 476250"/>
                <a:gd name="connsiteX23" fmla="*/ 476250 w 476250"/>
                <a:gd name="connsiteY23" fmla="*/ 95250 h 476250"/>
                <a:gd name="connsiteX24" fmla="*/ 381000 w 476250"/>
                <a:gd name="connsiteY24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6250" h="476250">
                  <a:moveTo>
                    <a:pt x="381000" y="0"/>
                  </a:moveTo>
                  <a:lnTo>
                    <a:pt x="95250" y="0"/>
                  </a:lnTo>
                  <a:cubicBezTo>
                    <a:pt x="42863" y="0"/>
                    <a:pt x="0" y="42863"/>
                    <a:pt x="0" y="95250"/>
                  </a:cubicBezTo>
                  <a:lnTo>
                    <a:pt x="0" y="381000"/>
                  </a:lnTo>
                  <a:cubicBezTo>
                    <a:pt x="0" y="433388"/>
                    <a:pt x="42863" y="476250"/>
                    <a:pt x="95250" y="476250"/>
                  </a:cubicBezTo>
                  <a:lnTo>
                    <a:pt x="196215" y="476250"/>
                  </a:lnTo>
                  <a:lnTo>
                    <a:pt x="196215" y="311468"/>
                  </a:lnTo>
                  <a:lnTo>
                    <a:pt x="134302" y="311468"/>
                  </a:lnTo>
                  <a:lnTo>
                    <a:pt x="134302" y="240983"/>
                  </a:lnTo>
                  <a:lnTo>
                    <a:pt x="196215" y="240983"/>
                  </a:lnTo>
                  <a:lnTo>
                    <a:pt x="196215" y="187643"/>
                  </a:lnTo>
                  <a:cubicBezTo>
                    <a:pt x="196215" y="126683"/>
                    <a:pt x="232410" y="93345"/>
                    <a:pt x="287655" y="93345"/>
                  </a:cubicBezTo>
                  <a:cubicBezTo>
                    <a:pt x="314325" y="93345"/>
                    <a:pt x="341948" y="98108"/>
                    <a:pt x="341948" y="98108"/>
                  </a:cubicBezTo>
                  <a:lnTo>
                    <a:pt x="341948" y="158115"/>
                  </a:lnTo>
                  <a:lnTo>
                    <a:pt x="311467" y="158115"/>
                  </a:lnTo>
                  <a:cubicBezTo>
                    <a:pt x="280988" y="158115"/>
                    <a:pt x="271463" y="177165"/>
                    <a:pt x="271463" y="196215"/>
                  </a:cubicBezTo>
                  <a:lnTo>
                    <a:pt x="271463" y="241935"/>
                  </a:lnTo>
                  <a:lnTo>
                    <a:pt x="339090" y="241935"/>
                  </a:lnTo>
                  <a:lnTo>
                    <a:pt x="328613" y="312420"/>
                  </a:lnTo>
                  <a:lnTo>
                    <a:pt x="272415" y="312420"/>
                  </a:lnTo>
                  <a:lnTo>
                    <a:pt x="272415" y="476250"/>
                  </a:lnTo>
                  <a:lnTo>
                    <a:pt x="381000" y="476250"/>
                  </a:lnTo>
                  <a:cubicBezTo>
                    <a:pt x="433388" y="476250"/>
                    <a:pt x="476250" y="433388"/>
                    <a:pt x="476250" y="381000"/>
                  </a:cubicBezTo>
                  <a:lnTo>
                    <a:pt x="476250" y="95250"/>
                  </a:lnTo>
                  <a:cubicBezTo>
                    <a:pt x="476250" y="42863"/>
                    <a:pt x="433388" y="0"/>
                    <a:pt x="381000" y="0"/>
                  </a:cubicBezTo>
                  <a:close/>
                </a:path>
              </a:pathLst>
            </a:custGeom>
            <a:solidFill>
              <a:srgbClr val="AA8D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11469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m cachorro&#10;&#10;Descrição gerada automaticamente com confiança baixa">
            <a:extLst>
              <a:ext uri="{FF2B5EF4-FFF2-40B4-BE49-F238E27FC236}">
                <a16:creationId xmlns:a16="http://schemas.microsoft.com/office/drawing/2014/main" id="{F025DF71-84C1-3AA3-FFA1-68FE40869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604" y="394680"/>
            <a:ext cx="636456" cy="5370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Imagem 6" descr="Uma imagem contendo água, quarto&#10;&#10;Descrição gerada automaticamente">
            <a:extLst>
              <a:ext uri="{FF2B5EF4-FFF2-40B4-BE49-F238E27FC236}">
                <a16:creationId xmlns:a16="http://schemas.microsoft.com/office/drawing/2014/main" id="{F5BBF766-3D81-B70C-7EF6-1F15863EE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53" y="6113182"/>
            <a:ext cx="736660" cy="60169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4A59C13-4852-1267-F2FD-F6D88C638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05" y="351586"/>
            <a:ext cx="775681" cy="62319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1" name="Imagem 10" descr="Placa vermelha com letras brancas em fundo preto&#10;&#10;Descrição gerada automaticamente">
            <a:extLst>
              <a:ext uri="{FF2B5EF4-FFF2-40B4-BE49-F238E27FC236}">
                <a16:creationId xmlns:a16="http://schemas.microsoft.com/office/drawing/2014/main" id="{F01D904B-1B38-32D7-01EF-A3EDF657E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49" y="195788"/>
            <a:ext cx="1133686" cy="9347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3" name="Imagem 12" descr="Uma imagem contendo relógio&#10;&#10;Descrição gerada automaticamente">
            <a:extLst>
              <a:ext uri="{FF2B5EF4-FFF2-40B4-BE49-F238E27FC236}">
                <a16:creationId xmlns:a16="http://schemas.microsoft.com/office/drawing/2014/main" id="{D11BDB08-B862-B850-FC85-2D74BE5D8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00" y="5977869"/>
            <a:ext cx="1045946" cy="64668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5" name="Imagem 14" descr="Desenho de uma mão&#10;&#10;Descrição gerada automaticamente com confiança baixa">
            <a:extLst>
              <a:ext uri="{FF2B5EF4-FFF2-40B4-BE49-F238E27FC236}">
                <a16:creationId xmlns:a16="http://schemas.microsoft.com/office/drawing/2014/main" id="{1A86D4B3-A628-2BF2-4200-F844BCD6F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29" y="302421"/>
            <a:ext cx="594664" cy="72152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82F5A2DB-7D7C-8787-7717-5A2E9E6BB3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35" y="361354"/>
            <a:ext cx="948053" cy="49723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9" name="Imagem 18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34A941D0-BDE0-E289-07EA-B8321C09A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66" y="350285"/>
            <a:ext cx="576787" cy="57015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1" name="Imagem 20" descr="Uma imagem contendo arma&#10;&#10;Descrição gerada automaticamente">
            <a:extLst>
              <a:ext uri="{FF2B5EF4-FFF2-40B4-BE49-F238E27FC236}">
                <a16:creationId xmlns:a16="http://schemas.microsoft.com/office/drawing/2014/main" id="{7FA1CFFB-4136-15A9-7DCE-A409891F59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56" y="360349"/>
            <a:ext cx="908273" cy="50386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3" name="Imagem 2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B410C1D6-9C36-B448-AB31-E7E9878DD1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95" y="5893870"/>
            <a:ext cx="620488" cy="720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5" name="Imagem 24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CED5A670-7849-0D87-9669-BD0E0AC7C0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98" y="6006338"/>
            <a:ext cx="680426" cy="5454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E5601DE8-9254-3F09-4FC6-C3EB5145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9" y="5972598"/>
            <a:ext cx="607323" cy="61294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9" name="Imagem 28" descr="Uma imagem contendo desenho, computador, teclado, janela&#10;&#10;Descrição gerada automaticamente">
            <a:extLst>
              <a:ext uri="{FF2B5EF4-FFF2-40B4-BE49-F238E27FC236}">
                <a16:creationId xmlns:a16="http://schemas.microsoft.com/office/drawing/2014/main" id="{C2669B43-1D8E-49E5-F2AF-07CFF96CCA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75" y="5843260"/>
            <a:ext cx="708544" cy="87162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C65B2C3-3A0B-2B51-F49D-468F0364523A}"/>
              </a:ext>
            </a:extLst>
          </p:cNvPr>
          <p:cNvSpPr txBox="1"/>
          <p:nvPr/>
        </p:nvSpPr>
        <p:spPr>
          <a:xfrm>
            <a:off x="970837" y="546096"/>
            <a:ext cx="2712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92A381"/>
                </a:solidFill>
                <a:latin typeface="+mj-lt"/>
              </a:rPr>
              <a:t>Recursos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908E2FE-49AF-7171-1965-61C418CBBAE0}"/>
              </a:ext>
            </a:extLst>
          </p:cNvPr>
          <p:cNvSpPr txBox="1"/>
          <p:nvPr/>
        </p:nvSpPr>
        <p:spPr>
          <a:xfrm>
            <a:off x="970837" y="1315537"/>
            <a:ext cx="6038275" cy="461664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pt-BR" dirty="0"/>
              <a:t>Todas as fotos em </a:t>
            </a:r>
            <a:br>
              <a:rPr lang="pt-BR" dirty="0"/>
            </a:br>
            <a:r>
              <a:rPr lang="pt-BR" dirty="0" err="1"/>
              <a:t>Unsplash</a:t>
            </a:r>
            <a:r>
              <a:rPr lang="pt-BR" dirty="0"/>
              <a:t>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Ankur</a:t>
            </a:r>
            <a:r>
              <a:rPr lang="pt-BR" dirty="0"/>
              <a:t> </a:t>
            </a:r>
            <a:r>
              <a:rPr lang="pt-BR" dirty="0" err="1"/>
              <a:t>Khandelwal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Dariusz</a:t>
            </a:r>
            <a:r>
              <a:rPr lang="pt-BR" dirty="0"/>
              <a:t> </a:t>
            </a:r>
            <a:r>
              <a:rPr lang="pt-BR" dirty="0" err="1"/>
              <a:t>Sankowski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Davi Costa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Dino </a:t>
            </a:r>
            <a:r>
              <a:rPr lang="pt-BR" dirty="0" err="1"/>
              <a:t>Reichmuth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Edwards Lee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Element5 Digital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Elizeu Dias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Gabriel Santos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Greg Becker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Harshil</a:t>
            </a:r>
            <a:r>
              <a:rPr lang="pt-BR" dirty="0"/>
              <a:t> </a:t>
            </a:r>
            <a:r>
              <a:rPr lang="pt-BR" dirty="0" err="1"/>
              <a:t>Gudka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Joshua </a:t>
            </a:r>
            <a:r>
              <a:rPr lang="pt-BR" dirty="0" err="1"/>
              <a:t>Hibbert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Nicolas Perondi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Note </a:t>
            </a:r>
            <a:r>
              <a:rPr lang="pt-BR" dirty="0" err="1"/>
              <a:t>Thanun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Pietro De Grandi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Raimond </a:t>
            </a:r>
            <a:r>
              <a:rPr lang="pt-BR" dirty="0" err="1"/>
              <a:t>Klavins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Raphael Nogueira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Shamoil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Soroush</a:t>
            </a:r>
            <a:r>
              <a:rPr lang="pt-BR" dirty="0"/>
              <a:t> </a:t>
            </a:r>
            <a:r>
              <a:rPr lang="pt-BR" dirty="0" err="1"/>
              <a:t>Karimi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Thales Botelho De Sousa</a:t>
            </a:r>
          </a:p>
          <a:p>
            <a:endParaRPr lang="pt-BR" dirty="0"/>
          </a:p>
          <a:p>
            <a:r>
              <a:rPr lang="pt-BR" dirty="0"/>
              <a:t>Vetor em </a:t>
            </a:r>
            <a:r>
              <a:rPr lang="pt-BR" dirty="0" err="1"/>
              <a:t>Freepik</a:t>
            </a:r>
            <a:r>
              <a:rPr lang="pt-BR" dirty="0"/>
              <a:t> por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rawpixel.com</a:t>
            </a:r>
          </a:p>
          <a:p>
            <a:endParaRPr lang="pt-BR" dirty="0"/>
          </a:p>
          <a:p>
            <a:r>
              <a:rPr lang="pt-BR" dirty="0"/>
              <a:t>Vídeo em </a:t>
            </a:r>
            <a:r>
              <a:rPr lang="pt-BR" dirty="0" err="1"/>
              <a:t>Pexels</a:t>
            </a:r>
            <a:r>
              <a:rPr lang="pt-BR" dirty="0"/>
              <a:t> por: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Engin</a:t>
            </a:r>
            <a:r>
              <a:rPr lang="pt-BR" dirty="0"/>
              <a:t> </a:t>
            </a:r>
            <a:r>
              <a:rPr lang="pt-BR" dirty="0" err="1"/>
              <a:t>Akyurt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C69D18-6A57-484C-8A48-B7EDB83F3593}"/>
              </a:ext>
            </a:extLst>
          </p:cNvPr>
          <p:cNvSpPr txBox="1"/>
          <p:nvPr/>
        </p:nvSpPr>
        <p:spPr>
          <a:xfrm>
            <a:off x="7228325" y="1313452"/>
            <a:ext cx="426698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+mj-lt"/>
              </a:rPr>
              <a:t>FONTES</a:t>
            </a:r>
            <a:endParaRPr lang="pt-BR" sz="2000" dirty="0"/>
          </a:p>
          <a:p>
            <a:endParaRPr lang="pt-BR" sz="2000" b="1" dirty="0"/>
          </a:p>
          <a:p>
            <a:r>
              <a:rPr lang="pt-BR" sz="2000" b="1" dirty="0"/>
              <a:t>Bebas Neue</a:t>
            </a:r>
          </a:p>
          <a:p>
            <a:r>
              <a:rPr lang="pt-BR" sz="2000" dirty="0"/>
              <a:t>(https://fonts.google.com/</a:t>
            </a:r>
            <a:r>
              <a:rPr lang="pt-BR" sz="2000" dirty="0" err="1"/>
              <a:t>specimen</a:t>
            </a:r>
            <a:r>
              <a:rPr lang="pt-BR" sz="2000" dirty="0"/>
              <a:t>/</a:t>
            </a:r>
            <a:r>
              <a:rPr lang="pt-BR" sz="2000" dirty="0" err="1"/>
              <a:t>Bebas+Neue</a:t>
            </a:r>
            <a:r>
              <a:rPr lang="pt-BR" sz="2000" dirty="0"/>
              <a:t>)</a:t>
            </a:r>
          </a:p>
          <a:p>
            <a:endParaRPr lang="pt-BR" sz="2000" dirty="0"/>
          </a:p>
          <a:p>
            <a:r>
              <a:rPr lang="pt-BR" sz="2000" b="1" dirty="0" err="1"/>
              <a:t>Roboto</a:t>
            </a:r>
            <a:endParaRPr lang="pt-BR" sz="2000" b="1" dirty="0"/>
          </a:p>
          <a:p>
            <a:r>
              <a:rPr lang="pt-BR" sz="2000" dirty="0"/>
              <a:t>(https://fonts.google.com/</a:t>
            </a:r>
            <a:r>
              <a:rPr lang="pt-BR" sz="2000" dirty="0" err="1"/>
              <a:t>specimen</a:t>
            </a:r>
            <a:r>
              <a:rPr lang="pt-BR" sz="2000" dirty="0"/>
              <a:t>/</a:t>
            </a:r>
            <a:r>
              <a:rPr lang="pt-BR" sz="2000" dirty="0" err="1"/>
              <a:t>Roboto</a:t>
            </a:r>
            <a:r>
              <a:rPr lang="pt-BR" sz="2000" dirty="0"/>
              <a:t>)</a:t>
            </a:r>
          </a:p>
          <a:p>
            <a:endParaRPr lang="pt-BR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 ExtraBold"/>
                <a:ea typeface="+mn-ea"/>
                <a:cs typeface="+mn-cs"/>
              </a:rPr>
              <a:t>CORES</a:t>
            </a:r>
            <a:endParaRPr lang="pt-BR" sz="2000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33AEEF7-5432-6022-946B-4A2595E428E9}"/>
              </a:ext>
            </a:extLst>
          </p:cNvPr>
          <p:cNvGrpSpPr/>
          <p:nvPr/>
        </p:nvGrpSpPr>
        <p:grpSpPr>
          <a:xfrm>
            <a:off x="7286472" y="5285821"/>
            <a:ext cx="4563053" cy="955245"/>
            <a:chOff x="6134450" y="4760549"/>
            <a:chExt cx="5086713" cy="106487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2240A86-1932-9C58-32C2-B0D7E45028CF}"/>
                </a:ext>
              </a:extLst>
            </p:cNvPr>
            <p:cNvSpPr/>
            <p:nvPr/>
          </p:nvSpPr>
          <p:spPr>
            <a:xfrm>
              <a:off x="6134450" y="4760549"/>
              <a:ext cx="1064870" cy="1064870"/>
            </a:xfrm>
            <a:prstGeom prst="roundRect">
              <a:avLst/>
            </a:prstGeom>
            <a:solidFill>
              <a:srgbClr val="E6DC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943CE089-E0C5-76B6-95B0-CD1ACE7E8DC4}"/>
                </a:ext>
              </a:extLst>
            </p:cNvPr>
            <p:cNvSpPr/>
            <p:nvPr/>
          </p:nvSpPr>
          <p:spPr>
            <a:xfrm>
              <a:off x="7490752" y="4760549"/>
              <a:ext cx="1064870" cy="1064870"/>
            </a:xfrm>
            <a:prstGeom prst="roundRect">
              <a:avLst/>
            </a:prstGeom>
            <a:solidFill>
              <a:srgbClr val="AA8D5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1A77500-5A78-C3D0-CA2B-FA5DB01D9AE7}"/>
                </a:ext>
              </a:extLst>
            </p:cNvPr>
            <p:cNvSpPr/>
            <p:nvPr/>
          </p:nvSpPr>
          <p:spPr>
            <a:xfrm>
              <a:off x="8799991" y="4760549"/>
              <a:ext cx="1064870" cy="1064870"/>
            </a:xfrm>
            <a:prstGeom prst="roundRect">
              <a:avLst/>
            </a:prstGeom>
            <a:solidFill>
              <a:srgbClr val="7F643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B4430F8-652C-8667-0473-747C30E3A828}"/>
                </a:ext>
              </a:extLst>
            </p:cNvPr>
            <p:cNvSpPr/>
            <p:nvPr/>
          </p:nvSpPr>
          <p:spPr>
            <a:xfrm>
              <a:off x="10156293" y="4760549"/>
              <a:ext cx="1064870" cy="1064870"/>
            </a:xfrm>
            <a:prstGeom prst="roundRect">
              <a:avLst/>
            </a:prstGeom>
            <a:solidFill>
              <a:srgbClr val="92A38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C4E5418C-64DC-7FC6-9D8F-A190AA888017}"/>
                </a:ext>
              </a:extLst>
            </p:cNvPr>
            <p:cNvSpPr txBox="1"/>
            <p:nvPr/>
          </p:nvSpPr>
          <p:spPr>
            <a:xfrm>
              <a:off x="6214932" y="5139095"/>
              <a:ext cx="915919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#e6dcc0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2DECE47-960A-986B-AAF1-6DE179E330F0}"/>
                </a:ext>
              </a:extLst>
            </p:cNvPr>
            <p:cNvSpPr txBox="1"/>
            <p:nvPr/>
          </p:nvSpPr>
          <p:spPr>
            <a:xfrm>
              <a:off x="7598230" y="5139095"/>
              <a:ext cx="904414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#aa8d5c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FFC7F40-97E6-FF5D-755E-E81EB4DC65C7}"/>
                </a:ext>
              </a:extLst>
            </p:cNvPr>
            <p:cNvSpPr txBox="1"/>
            <p:nvPr/>
          </p:nvSpPr>
          <p:spPr>
            <a:xfrm>
              <a:off x="8907469" y="5139095"/>
              <a:ext cx="902811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#7f6437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B285F1D-69C9-F4B3-0105-88211D12003A}"/>
                </a:ext>
              </a:extLst>
            </p:cNvPr>
            <p:cNvSpPr txBox="1"/>
            <p:nvPr/>
          </p:nvSpPr>
          <p:spPr>
            <a:xfrm>
              <a:off x="10263772" y="5139095"/>
              <a:ext cx="889987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#92a381</a:t>
              </a:r>
            </a:p>
          </p:txBody>
        </p:sp>
      </p:grp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5481ECE1-42C7-0E7A-726E-3E41CB552DF8}"/>
              </a:ext>
            </a:extLst>
          </p:cNvPr>
          <p:cNvSpPr/>
          <p:nvPr/>
        </p:nvSpPr>
        <p:spPr>
          <a:xfrm>
            <a:off x="163835" y="-144684"/>
            <a:ext cx="376001" cy="2303362"/>
          </a:xfrm>
          <a:custGeom>
            <a:avLst/>
            <a:gdLst>
              <a:gd name="connsiteX0" fmla="*/ 535540 w 535540"/>
              <a:gd name="connsiteY0" fmla="*/ 2303362 h 2303362"/>
              <a:gd name="connsiteX1" fmla="*/ 3104 w 535540"/>
              <a:gd name="connsiteY1" fmla="*/ 1539433 h 2303362"/>
              <a:gd name="connsiteX2" fmla="*/ 315621 w 535540"/>
              <a:gd name="connsiteY2" fmla="*/ 717630 h 2303362"/>
              <a:gd name="connsiteX3" fmla="*/ 304046 w 535540"/>
              <a:gd name="connsiteY3" fmla="*/ 0 h 230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40" h="2303362">
                <a:moveTo>
                  <a:pt x="535540" y="2303362"/>
                </a:moveTo>
                <a:cubicBezTo>
                  <a:pt x="287648" y="2053542"/>
                  <a:pt x="39757" y="1803722"/>
                  <a:pt x="3104" y="1539433"/>
                </a:cubicBezTo>
                <a:cubicBezTo>
                  <a:pt x="-33549" y="1275144"/>
                  <a:pt x="265464" y="974202"/>
                  <a:pt x="315621" y="717630"/>
                </a:cubicBezTo>
                <a:cubicBezTo>
                  <a:pt x="365778" y="461058"/>
                  <a:pt x="334912" y="230529"/>
                  <a:pt x="304046" y="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43079514-B827-BAB3-261D-293467178496}"/>
              </a:ext>
            </a:extLst>
          </p:cNvPr>
          <p:cNvSpPr/>
          <p:nvPr/>
        </p:nvSpPr>
        <p:spPr>
          <a:xfrm rot="2694456" flipH="1">
            <a:off x="11064089" y="1416636"/>
            <a:ext cx="2013995" cy="1226941"/>
          </a:xfrm>
          <a:custGeom>
            <a:avLst/>
            <a:gdLst>
              <a:gd name="connsiteX0" fmla="*/ 2013995 w 2013995"/>
              <a:gd name="connsiteY0" fmla="*/ 520886 h 1226941"/>
              <a:gd name="connsiteX1" fmla="*/ 1284790 w 2013995"/>
              <a:gd name="connsiteY1" fmla="*/ 555610 h 1226941"/>
              <a:gd name="connsiteX2" fmla="*/ 1157468 w 2013995"/>
              <a:gd name="connsiteY2" fmla="*/ 613483 h 1226941"/>
              <a:gd name="connsiteX3" fmla="*/ 1030147 w 2013995"/>
              <a:gd name="connsiteY3" fmla="*/ 740805 h 1226941"/>
              <a:gd name="connsiteX4" fmla="*/ 937549 w 2013995"/>
              <a:gd name="connsiteY4" fmla="*/ 821828 h 1226941"/>
              <a:gd name="connsiteX5" fmla="*/ 914400 w 2013995"/>
              <a:gd name="connsiteY5" fmla="*/ 868126 h 1226941"/>
              <a:gd name="connsiteX6" fmla="*/ 879676 w 2013995"/>
              <a:gd name="connsiteY6" fmla="*/ 914425 h 1226941"/>
              <a:gd name="connsiteX7" fmla="*/ 856526 w 2013995"/>
              <a:gd name="connsiteY7" fmla="*/ 1007022 h 1226941"/>
              <a:gd name="connsiteX8" fmla="*/ 868101 w 2013995"/>
              <a:gd name="connsiteY8" fmla="*/ 1076471 h 1226941"/>
              <a:gd name="connsiteX9" fmla="*/ 914400 w 2013995"/>
              <a:gd name="connsiteY9" fmla="*/ 1145919 h 1226941"/>
              <a:gd name="connsiteX10" fmla="*/ 1041721 w 2013995"/>
              <a:gd name="connsiteY10" fmla="*/ 1226941 h 1226941"/>
              <a:gd name="connsiteX11" fmla="*/ 1134319 w 2013995"/>
              <a:gd name="connsiteY11" fmla="*/ 1215367 h 1226941"/>
              <a:gd name="connsiteX12" fmla="*/ 1238491 w 2013995"/>
              <a:gd name="connsiteY12" fmla="*/ 1157493 h 1226941"/>
              <a:gd name="connsiteX13" fmla="*/ 1284790 w 2013995"/>
              <a:gd name="connsiteY13" fmla="*/ 1099620 h 1226941"/>
              <a:gd name="connsiteX14" fmla="*/ 1296364 w 2013995"/>
              <a:gd name="connsiteY14" fmla="*/ 1064896 h 1226941"/>
              <a:gd name="connsiteX15" fmla="*/ 1342663 w 2013995"/>
              <a:gd name="connsiteY15" fmla="*/ 983873 h 1226941"/>
              <a:gd name="connsiteX16" fmla="*/ 1319514 w 2013995"/>
              <a:gd name="connsiteY16" fmla="*/ 706081 h 1226941"/>
              <a:gd name="connsiteX17" fmla="*/ 1296364 w 2013995"/>
              <a:gd name="connsiteY17" fmla="*/ 671357 h 1226941"/>
              <a:gd name="connsiteX18" fmla="*/ 1238491 w 2013995"/>
              <a:gd name="connsiteY18" fmla="*/ 613483 h 1226941"/>
              <a:gd name="connsiteX19" fmla="*/ 1157468 w 2013995"/>
              <a:gd name="connsiteY19" fmla="*/ 532460 h 1226941"/>
              <a:gd name="connsiteX20" fmla="*/ 1006997 w 2013995"/>
              <a:gd name="connsiteY20" fmla="*/ 428288 h 1226941"/>
              <a:gd name="connsiteX21" fmla="*/ 925975 w 2013995"/>
              <a:gd name="connsiteY21" fmla="*/ 381990 h 1226941"/>
              <a:gd name="connsiteX22" fmla="*/ 902825 w 2013995"/>
              <a:gd name="connsiteY22" fmla="*/ 358840 h 1226941"/>
              <a:gd name="connsiteX23" fmla="*/ 810228 w 2013995"/>
              <a:gd name="connsiteY23" fmla="*/ 335691 h 1226941"/>
              <a:gd name="connsiteX24" fmla="*/ 659757 w 2013995"/>
              <a:gd name="connsiteY24" fmla="*/ 254668 h 1226941"/>
              <a:gd name="connsiteX25" fmla="*/ 590309 w 2013995"/>
              <a:gd name="connsiteY25" fmla="*/ 219944 h 1226941"/>
              <a:gd name="connsiteX26" fmla="*/ 462987 w 2013995"/>
              <a:gd name="connsiteY26" fmla="*/ 150496 h 1226941"/>
              <a:gd name="connsiteX27" fmla="*/ 312516 w 2013995"/>
              <a:gd name="connsiteY27" fmla="*/ 92622 h 1226941"/>
              <a:gd name="connsiteX28" fmla="*/ 138896 w 2013995"/>
              <a:gd name="connsiteY28" fmla="*/ 34749 h 1226941"/>
              <a:gd name="connsiteX29" fmla="*/ 57873 w 2013995"/>
              <a:gd name="connsiteY29" fmla="*/ 23174 h 1226941"/>
              <a:gd name="connsiteX30" fmla="*/ 0 w 2013995"/>
              <a:gd name="connsiteY30" fmla="*/ 25 h 122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013995" h="1226941">
                <a:moveTo>
                  <a:pt x="2013995" y="520886"/>
                </a:moveTo>
                <a:cubicBezTo>
                  <a:pt x="1906708" y="522873"/>
                  <a:pt x="1497928" y="489004"/>
                  <a:pt x="1284790" y="555610"/>
                </a:cubicBezTo>
                <a:cubicBezTo>
                  <a:pt x="1247884" y="567143"/>
                  <a:pt x="1194829" y="594803"/>
                  <a:pt x="1157468" y="613483"/>
                </a:cubicBezTo>
                <a:cubicBezTo>
                  <a:pt x="1115028" y="655924"/>
                  <a:pt x="1077015" y="703311"/>
                  <a:pt x="1030147" y="740805"/>
                </a:cubicBezTo>
                <a:cubicBezTo>
                  <a:pt x="1011999" y="755323"/>
                  <a:pt x="954950" y="797467"/>
                  <a:pt x="937549" y="821828"/>
                </a:cubicBezTo>
                <a:cubicBezTo>
                  <a:pt x="927520" y="835868"/>
                  <a:pt x="923545" y="853494"/>
                  <a:pt x="914400" y="868126"/>
                </a:cubicBezTo>
                <a:cubicBezTo>
                  <a:pt x="904176" y="884485"/>
                  <a:pt x="891251" y="898992"/>
                  <a:pt x="879676" y="914425"/>
                </a:cubicBezTo>
                <a:cubicBezTo>
                  <a:pt x="870542" y="941826"/>
                  <a:pt x="856526" y="979087"/>
                  <a:pt x="856526" y="1007022"/>
                </a:cubicBezTo>
                <a:cubicBezTo>
                  <a:pt x="856526" y="1030491"/>
                  <a:pt x="859074" y="1054807"/>
                  <a:pt x="868101" y="1076471"/>
                </a:cubicBezTo>
                <a:cubicBezTo>
                  <a:pt x="878802" y="1102153"/>
                  <a:pt x="890807" y="1131173"/>
                  <a:pt x="914400" y="1145919"/>
                </a:cubicBezTo>
                <a:cubicBezTo>
                  <a:pt x="1018793" y="1211165"/>
                  <a:pt x="976712" y="1183602"/>
                  <a:pt x="1041721" y="1226941"/>
                </a:cubicBezTo>
                <a:cubicBezTo>
                  <a:pt x="1072587" y="1223083"/>
                  <a:pt x="1104142" y="1222911"/>
                  <a:pt x="1134319" y="1215367"/>
                </a:cubicBezTo>
                <a:cubicBezTo>
                  <a:pt x="1153295" y="1210623"/>
                  <a:pt x="1227682" y="1163978"/>
                  <a:pt x="1238491" y="1157493"/>
                </a:cubicBezTo>
                <a:cubicBezTo>
                  <a:pt x="1253924" y="1138202"/>
                  <a:pt x="1271697" y="1120570"/>
                  <a:pt x="1284790" y="1099620"/>
                </a:cubicBezTo>
                <a:cubicBezTo>
                  <a:pt x="1291256" y="1089274"/>
                  <a:pt x="1291558" y="1076110"/>
                  <a:pt x="1296364" y="1064896"/>
                </a:cubicBezTo>
                <a:cubicBezTo>
                  <a:pt x="1313985" y="1023781"/>
                  <a:pt x="1319416" y="1018743"/>
                  <a:pt x="1342663" y="983873"/>
                </a:cubicBezTo>
                <a:cubicBezTo>
                  <a:pt x="1334947" y="891276"/>
                  <a:pt x="1333131" y="797996"/>
                  <a:pt x="1319514" y="706081"/>
                </a:cubicBezTo>
                <a:cubicBezTo>
                  <a:pt x="1317475" y="692320"/>
                  <a:pt x="1305525" y="681826"/>
                  <a:pt x="1296364" y="671357"/>
                </a:cubicBezTo>
                <a:cubicBezTo>
                  <a:pt x="1278399" y="650825"/>
                  <a:pt x="1238491" y="613483"/>
                  <a:pt x="1238491" y="613483"/>
                </a:cubicBezTo>
                <a:cubicBezTo>
                  <a:pt x="1216825" y="548486"/>
                  <a:pt x="1240016" y="594371"/>
                  <a:pt x="1157468" y="532460"/>
                </a:cubicBezTo>
                <a:cubicBezTo>
                  <a:pt x="922072" y="355913"/>
                  <a:pt x="1170727" y="537441"/>
                  <a:pt x="1006997" y="428288"/>
                </a:cubicBezTo>
                <a:cubicBezTo>
                  <a:pt x="936923" y="381572"/>
                  <a:pt x="987864" y="402619"/>
                  <a:pt x="925975" y="381990"/>
                </a:cubicBezTo>
                <a:cubicBezTo>
                  <a:pt x="918258" y="374273"/>
                  <a:pt x="912183" y="364455"/>
                  <a:pt x="902825" y="358840"/>
                </a:cubicBezTo>
                <a:cubicBezTo>
                  <a:pt x="885032" y="348164"/>
                  <a:pt x="822670" y="338180"/>
                  <a:pt x="810228" y="335691"/>
                </a:cubicBezTo>
                <a:cubicBezTo>
                  <a:pt x="536508" y="198831"/>
                  <a:pt x="852179" y="359626"/>
                  <a:pt x="659757" y="254668"/>
                </a:cubicBezTo>
                <a:cubicBezTo>
                  <a:pt x="637036" y="242274"/>
                  <a:pt x="613097" y="232215"/>
                  <a:pt x="590309" y="219944"/>
                </a:cubicBezTo>
                <a:cubicBezTo>
                  <a:pt x="519954" y="182060"/>
                  <a:pt x="522881" y="178139"/>
                  <a:pt x="462987" y="150496"/>
                </a:cubicBezTo>
                <a:cubicBezTo>
                  <a:pt x="230986" y="43419"/>
                  <a:pt x="443108" y="136153"/>
                  <a:pt x="312516" y="92622"/>
                </a:cubicBezTo>
                <a:cubicBezTo>
                  <a:pt x="198637" y="54662"/>
                  <a:pt x="310615" y="75154"/>
                  <a:pt x="138896" y="34749"/>
                </a:cubicBezTo>
                <a:cubicBezTo>
                  <a:pt x="112339" y="28500"/>
                  <a:pt x="84881" y="27032"/>
                  <a:pt x="57873" y="23174"/>
                </a:cubicBezTo>
                <a:cubicBezTo>
                  <a:pt x="8124" y="-1700"/>
                  <a:pt x="28829" y="25"/>
                  <a:pt x="0" y="25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8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lha com montanha ao fundo&#10;&#10;Descrição gerada automaticamente">
            <a:extLst>
              <a:ext uri="{FF2B5EF4-FFF2-40B4-BE49-F238E27FC236}">
                <a16:creationId xmlns:a16="http://schemas.microsoft.com/office/drawing/2014/main" id="{3FA8030B-67ED-6C24-7ADF-E2777A6FD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0975E29A-0AFA-09D5-9491-EA9C9AEEA2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5847C75B-B426-58B8-E277-03CE3F8DD05D}"/>
              </a:ext>
            </a:extLst>
          </p:cNvPr>
          <p:cNvSpPr/>
          <p:nvPr/>
        </p:nvSpPr>
        <p:spPr>
          <a:xfrm rot="189130">
            <a:off x="5366159" y="398342"/>
            <a:ext cx="5980511" cy="6194079"/>
          </a:xfrm>
          <a:prstGeom prst="rect">
            <a:avLst/>
          </a:prstGeom>
          <a:solidFill>
            <a:srgbClr val="AA8D5C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pic>
        <p:nvPicPr>
          <p:cNvPr id="3" name="Imagem 2" descr="Ilha com montanha ao fundo&#10;&#10;Descrição gerada automaticamente">
            <a:extLst>
              <a:ext uri="{FF2B5EF4-FFF2-40B4-BE49-F238E27FC236}">
                <a16:creationId xmlns:a16="http://schemas.microsoft.com/office/drawing/2014/main" id="{0F9E4083-B827-A77B-E25F-51EB1A5D5F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33" t="7813" r="34217" b="7813"/>
          <a:stretch/>
        </p:blipFill>
        <p:spPr>
          <a:xfrm rot="21392561">
            <a:off x="5334964" y="387752"/>
            <a:ext cx="6082496" cy="6082496"/>
          </a:xfrm>
          <a:prstGeom prst="rect">
            <a:avLst/>
          </a:prstGeom>
          <a:solidFill>
            <a:srgbClr val="AA8D5C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2C7F215-424B-D04D-90CD-19C524776847}"/>
              </a:ext>
            </a:extLst>
          </p:cNvPr>
          <p:cNvSpPr txBox="1"/>
          <p:nvPr/>
        </p:nvSpPr>
        <p:spPr>
          <a:xfrm>
            <a:off x="505694" y="2709438"/>
            <a:ext cx="5112298" cy="3860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70000"/>
              </a:lnSpc>
            </a:pPr>
            <a:r>
              <a:rPr lang="pt-BR" sz="16600" dirty="0">
                <a:ln>
                  <a:solidFill>
                    <a:schemeClr val="bg1"/>
                  </a:solidFill>
                </a:ln>
                <a:solidFill>
                  <a:srgbClr val="E6DCC0"/>
                </a:solidFill>
                <a:effectLst>
                  <a:outerShdw dist="38100" dir="18900000" algn="b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+mj-lt"/>
              </a:rPr>
              <a:t>Guia de</a:t>
            </a:r>
          </a:p>
          <a:p>
            <a:pPr algn="dist">
              <a:lnSpc>
                <a:spcPct val="70000"/>
              </a:lnSpc>
            </a:pPr>
            <a:r>
              <a:rPr lang="pt-BR" sz="16600" dirty="0">
                <a:ln>
                  <a:solidFill>
                    <a:schemeClr val="bg1"/>
                  </a:solidFill>
                </a:ln>
                <a:solidFill>
                  <a:srgbClr val="E6DCC0"/>
                </a:solidFill>
                <a:effectLst>
                  <a:outerShdw dist="38100" dir="18900000" algn="b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+mj-lt"/>
              </a:rPr>
              <a:t>Viagem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A208F9-07C5-591C-AB09-149E0D4787B3}"/>
              </a:ext>
            </a:extLst>
          </p:cNvPr>
          <p:cNvSpPr/>
          <p:nvPr/>
        </p:nvSpPr>
        <p:spPr>
          <a:xfrm>
            <a:off x="0" y="5984111"/>
            <a:ext cx="6096000" cy="4861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E6DCC0"/>
                </a:solidFill>
              </a:rPr>
              <a:t>O guia completo para a viagem dos sonhos</a:t>
            </a:r>
          </a:p>
        </p:txBody>
      </p:sp>
    </p:spTree>
    <p:extLst>
      <p:ext uri="{BB962C8B-B14F-4D97-AF65-F5344CB8AC3E}">
        <p14:creationId xmlns:p14="http://schemas.microsoft.com/office/powerpoint/2010/main" val="282605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BD1DCC1-5E3E-FAB4-0DF4-B1CBF32A1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0" b="7690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C7E267B1-1CB4-3C40-5DE3-232953213F04}"/>
              </a:ext>
            </a:extLst>
          </p:cNvPr>
          <p:cNvGrpSpPr/>
          <p:nvPr/>
        </p:nvGrpSpPr>
        <p:grpSpPr>
          <a:xfrm>
            <a:off x="1886673" y="0"/>
            <a:ext cx="10305328" cy="6858000"/>
            <a:chOff x="1886673" y="0"/>
            <a:chExt cx="10305328" cy="6858000"/>
          </a:xfrm>
        </p:grpSpPr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7CC56341-0BD3-EDB0-23FA-218763330722}"/>
                </a:ext>
              </a:extLst>
            </p:cNvPr>
            <p:cNvSpPr/>
            <p:nvPr/>
          </p:nvSpPr>
          <p:spPr>
            <a:xfrm>
              <a:off x="3061186" y="0"/>
              <a:ext cx="9130815" cy="6858000"/>
            </a:xfrm>
            <a:custGeom>
              <a:avLst/>
              <a:gdLst>
                <a:gd name="connsiteX0" fmla="*/ 0 w 9130815"/>
                <a:gd name="connsiteY0" fmla="*/ 0 h 6919978"/>
                <a:gd name="connsiteX1" fmla="*/ 9130815 w 9130815"/>
                <a:gd name="connsiteY1" fmla="*/ 0 h 6919978"/>
                <a:gd name="connsiteX2" fmla="*/ 9130815 w 9130815"/>
                <a:gd name="connsiteY2" fmla="*/ 6919978 h 6919978"/>
                <a:gd name="connsiteX3" fmla="*/ 2588884 w 9130815"/>
                <a:gd name="connsiteY3" fmla="*/ 6919978 h 6919978"/>
                <a:gd name="connsiteX4" fmla="*/ 2612171 w 9130815"/>
                <a:gd name="connsiteY4" fmla="*/ 6613731 h 6919978"/>
                <a:gd name="connsiteX5" fmla="*/ 2623335 w 9130815"/>
                <a:gd name="connsiteY5" fmla="*/ 6172199 h 6919978"/>
                <a:gd name="connsiteX6" fmla="*/ 110276 w 9130815"/>
                <a:gd name="connsiteY6" fmla="*/ 105138 h 6919978"/>
                <a:gd name="connsiteX7" fmla="*/ 0 w 9130815"/>
                <a:gd name="connsiteY7" fmla="*/ 0 h 691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0815" h="6919978">
                  <a:moveTo>
                    <a:pt x="0" y="0"/>
                  </a:moveTo>
                  <a:lnTo>
                    <a:pt x="9130815" y="0"/>
                  </a:lnTo>
                  <a:lnTo>
                    <a:pt x="9130815" y="6919978"/>
                  </a:lnTo>
                  <a:lnTo>
                    <a:pt x="2588884" y="6919978"/>
                  </a:lnTo>
                  <a:lnTo>
                    <a:pt x="2612171" y="6613731"/>
                  </a:lnTo>
                  <a:cubicBezTo>
                    <a:pt x="2619584" y="6467490"/>
                    <a:pt x="2623335" y="6320283"/>
                    <a:pt x="2623335" y="6172199"/>
                  </a:cubicBezTo>
                  <a:cubicBezTo>
                    <a:pt x="2623335" y="3802865"/>
                    <a:pt x="1662972" y="1657835"/>
                    <a:pt x="110276" y="105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2E9A0D7E-76A7-299A-9841-EBAB97A83C2B}"/>
                </a:ext>
              </a:extLst>
            </p:cNvPr>
            <p:cNvSpPr/>
            <p:nvPr/>
          </p:nvSpPr>
          <p:spPr>
            <a:xfrm>
              <a:off x="1886673" y="0"/>
              <a:ext cx="3949818" cy="6858000"/>
            </a:xfrm>
            <a:custGeom>
              <a:avLst/>
              <a:gdLst>
                <a:gd name="connsiteX0" fmla="*/ 0 w 4240701"/>
                <a:gd name="connsiteY0" fmla="*/ 0 h 6858000"/>
                <a:gd name="connsiteX1" fmla="*/ 1394302 w 4240701"/>
                <a:gd name="connsiteY1" fmla="*/ 0 h 6858000"/>
                <a:gd name="connsiteX2" fmla="*/ 1593814 w 4240701"/>
                <a:gd name="connsiteY2" fmla="*/ 198242 h 6858000"/>
                <a:gd name="connsiteX3" fmla="*/ 4240701 w 4240701"/>
                <a:gd name="connsiteY3" fmla="*/ 6858000 h 6858000"/>
                <a:gd name="connsiteX4" fmla="*/ 3986167 w 4240701"/>
                <a:gd name="connsiteY4" fmla="*/ 6858000 h 6858000"/>
                <a:gd name="connsiteX5" fmla="*/ 185338 w 4240701"/>
                <a:gd name="connsiteY5" fmla="*/ 10656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0701" h="6858000">
                  <a:moveTo>
                    <a:pt x="0" y="0"/>
                  </a:moveTo>
                  <a:lnTo>
                    <a:pt x="1394302" y="0"/>
                  </a:lnTo>
                  <a:lnTo>
                    <a:pt x="1593814" y="198242"/>
                  </a:lnTo>
                  <a:cubicBezTo>
                    <a:pt x="3229196" y="1902623"/>
                    <a:pt x="4240701" y="4257203"/>
                    <a:pt x="4240701" y="6858000"/>
                  </a:cubicBezTo>
                  <a:lnTo>
                    <a:pt x="3986167" y="6858000"/>
                  </a:lnTo>
                  <a:cubicBezTo>
                    <a:pt x="3986167" y="3996807"/>
                    <a:pt x="2464024" y="1491130"/>
                    <a:pt x="185338" y="106567"/>
                  </a:cubicBezTo>
                  <a:close/>
                </a:path>
              </a:pathLst>
            </a:custGeom>
            <a:solidFill>
              <a:srgbClr val="92A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86684B7-9F2C-B68C-34CB-A0E3D272345D}"/>
              </a:ext>
            </a:extLst>
          </p:cNvPr>
          <p:cNvGrpSpPr/>
          <p:nvPr/>
        </p:nvGrpSpPr>
        <p:grpSpPr>
          <a:xfrm>
            <a:off x="6045171" y="661186"/>
            <a:ext cx="6100529" cy="6430010"/>
            <a:chOff x="6045171" y="661186"/>
            <a:chExt cx="6100529" cy="6430010"/>
          </a:xfrm>
        </p:grpSpPr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31388BC-FBE8-796F-FE92-5374D8E0203E}"/>
                </a:ext>
              </a:extLst>
            </p:cNvPr>
            <p:cNvSpPr txBox="1"/>
            <p:nvPr/>
          </p:nvSpPr>
          <p:spPr>
            <a:xfrm>
              <a:off x="8735792" y="5767757"/>
              <a:ext cx="34099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8000" dirty="0">
                  <a:solidFill>
                    <a:srgbClr val="7F6437">
                      <a:alpha val="10000"/>
                    </a:srgbClr>
                  </a:solidFill>
                  <a:latin typeface="+mj-lt"/>
                </a:rPr>
                <a:t>CONTEÚDO</a:t>
              </a:r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11F0A52B-256C-1743-649A-17FFA8E87EC5}"/>
                </a:ext>
              </a:extLst>
            </p:cNvPr>
            <p:cNvGrpSpPr/>
            <p:nvPr/>
          </p:nvGrpSpPr>
          <p:grpSpPr>
            <a:xfrm>
              <a:off x="6045171" y="661186"/>
              <a:ext cx="2819429" cy="1200329"/>
              <a:chOff x="6045171" y="538799"/>
              <a:chExt cx="2819429" cy="1200329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662128A-5028-35C4-0BFA-FF15E44ED783}"/>
                  </a:ext>
                </a:extLst>
              </p:cNvPr>
              <p:cNvSpPr txBox="1"/>
              <p:nvPr/>
            </p:nvSpPr>
            <p:spPr>
              <a:xfrm>
                <a:off x="6045171" y="538799"/>
                <a:ext cx="5469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AA8D5C"/>
                    </a:solidFill>
                    <a:latin typeface="+mj-lt"/>
                  </a:rPr>
                  <a:t>01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7832DBE-E569-43B4-A222-58E48AAFC37B}"/>
                  </a:ext>
                </a:extLst>
              </p:cNvPr>
              <p:cNvSpPr txBox="1"/>
              <p:nvPr/>
            </p:nvSpPr>
            <p:spPr>
              <a:xfrm>
                <a:off x="6592116" y="538799"/>
                <a:ext cx="2272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AA8D5C"/>
                    </a:solidFill>
                  </a:rPr>
                  <a:t>Introdução</a:t>
                </a: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1BBBE56-6CB7-2DED-F9E3-D2ECE1B752C6}"/>
                  </a:ext>
                </a:extLst>
              </p:cNvPr>
              <p:cNvSpPr txBox="1"/>
              <p:nvPr/>
            </p:nvSpPr>
            <p:spPr>
              <a:xfrm>
                <a:off x="6592116" y="908131"/>
                <a:ext cx="22724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Lorem ipsum dolor sit amet, consectetuer adipiscing elit. Maecenas porttitor congue massa.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E7C09074-9593-C8C3-6DC2-52DB997F8EC4}"/>
                </a:ext>
              </a:extLst>
            </p:cNvPr>
            <p:cNvGrpSpPr/>
            <p:nvPr/>
          </p:nvGrpSpPr>
          <p:grpSpPr>
            <a:xfrm>
              <a:off x="8867882" y="661186"/>
              <a:ext cx="2819429" cy="1200329"/>
              <a:chOff x="6045171" y="538799"/>
              <a:chExt cx="2819429" cy="1200329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6FEB5D8-4CF5-9ED2-EB1D-A0249F1B521A}"/>
                  </a:ext>
                </a:extLst>
              </p:cNvPr>
              <p:cNvSpPr txBox="1"/>
              <p:nvPr/>
            </p:nvSpPr>
            <p:spPr>
              <a:xfrm>
                <a:off x="6045171" y="538799"/>
                <a:ext cx="5469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AA8D5C"/>
                    </a:solidFill>
                    <a:latin typeface="+mj-lt"/>
                  </a:rPr>
                  <a:t>02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B0F01D9-8B76-5035-5066-7972A93E28EB}"/>
                  </a:ext>
                </a:extLst>
              </p:cNvPr>
              <p:cNvSpPr txBox="1"/>
              <p:nvPr/>
            </p:nvSpPr>
            <p:spPr>
              <a:xfrm>
                <a:off x="6592116" y="538799"/>
                <a:ext cx="2272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AA8D5C"/>
                    </a:solidFill>
                  </a:rPr>
                  <a:t>Destinos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6A8C41C6-1959-06FC-33E2-2E76FA147268}"/>
                  </a:ext>
                </a:extLst>
              </p:cNvPr>
              <p:cNvSpPr txBox="1"/>
              <p:nvPr/>
            </p:nvSpPr>
            <p:spPr>
              <a:xfrm>
                <a:off x="6592116" y="908131"/>
                <a:ext cx="22724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Lorem ipsum dolor sit amet, consectetuer adipiscing elit. Maecenas porttitor congue massa.</a:t>
                </a:r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BE0DA741-3CAE-38B4-F72F-F9451525BD63}"/>
                </a:ext>
              </a:extLst>
            </p:cNvPr>
            <p:cNvGrpSpPr/>
            <p:nvPr/>
          </p:nvGrpSpPr>
          <p:grpSpPr>
            <a:xfrm>
              <a:off x="6045171" y="2114066"/>
              <a:ext cx="2819429" cy="1200329"/>
              <a:chOff x="6045171" y="538799"/>
              <a:chExt cx="2819429" cy="1200329"/>
            </a:xfrm>
          </p:grpSpPr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D6226E3-AF0B-2DC0-1E1A-922B04D095F2}"/>
                  </a:ext>
                </a:extLst>
              </p:cNvPr>
              <p:cNvSpPr txBox="1"/>
              <p:nvPr/>
            </p:nvSpPr>
            <p:spPr>
              <a:xfrm>
                <a:off x="6045171" y="538799"/>
                <a:ext cx="5469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AA8D5C"/>
                    </a:solidFill>
                    <a:latin typeface="+mj-lt"/>
                  </a:rPr>
                  <a:t>03</a:t>
                </a: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51200C1-3DF8-A2FD-FD44-F189E5AE473F}"/>
                  </a:ext>
                </a:extLst>
              </p:cNvPr>
              <p:cNvSpPr txBox="1"/>
              <p:nvPr/>
            </p:nvSpPr>
            <p:spPr>
              <a:xfrm>
                <a:off x="6592116" y="538799"/>
                <a:ext cx="2272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AA8D5C"/>
                    </a:solidFill>
                  </a:rPr>
                  <a:t>Preparativos</a:t>
                </a: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3CF7F3D-C917-DC6E-7056-BA3F8DC21773}"/>
                  </a:ext>
                </a:extLst>
              </p:cNvPr>
              <p:cNvSpPr txBox="1"/>
              <p:nvPr/>
            </p:nvSpPr>
            <p:spPr>
              <a:xfrm>
                <a:off x="6592116" y="908131"/>
                <a:ext cx="22724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Lorem ipsum dolor sit amet, consectetuer adipiscing elit. Maecenas porttitor congue massa.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5C696596-647C-CC82-0221-C814E56FFD41}"/>
                </a:ext>
              </a:extLst>
            </p:cNvPr>
            <p:cNvGrpSpPr/>
            <p:nvPr/>
          </p:nvGrpSpPr>
          <p:grpSpPr>
            <a:xfrm>
              <a:off x="8867882" y="2114066"/>
              <a:ext cx="2819429" cy="1200329"/>
              <a:chOff x="6045171" y="538799"/>
              <a:chExt cx="2819429" cy="1200329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D924ED50-4BC3-8B13-8C37-2F4C90E50BB5}"/>
                  </a:ext>
                </a:extLst>
              </p:cNvPr>
              <p:cNvSpPr txBox="1"/>
              <p:nvPr/>
            </p:nvSpPr>
            <p:spPr>
              <a:xfrm>
                <a:off x="6045171" y="538799"/>
                <a:ext cx="5469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AA8D5C"/>
                    </a:solidFill>
                    <a:latin typeface="+mj-lt"/>
                  </a:rPr>
                  <a:t>04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D7B8F90-9AFC-A3BC-26FD-A4E5CB720BFC}"/>
                  </a:ext>
                </a:extLst>
              </p:cNvPr>
              <p:cNvSpPr txBox="1"/>
              <p:nvPr/>
            </p:nvSpPr>
            <p:spPr>
              <a:xfrm>
                <a:off x="6592116" y="538799"/>
                <a:ext cx="2272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AA8D5C"/>
                    </a:solidFill>
                  </a:rPr>
                  <a:t>Reservas</a:t>
                </a: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FA9DDB27-ECDC-D14D-B4B0-EE8CD6D12D0B}"/>
                  </a:ext>
                </a:extLst>
              </p:cNvPr>
              <p:cNvSpPr txBox="1"/>
              <p:nvPr/>
            </p:nvSpPr>
            <p:spPr>
              <a:xfrm>
                <a:off x="6592116" y="908131"/>
                <a:ext cx="22724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Lorem ipsum dolor sit amet, consectetuer adipiscing elit. Maecenas porttitor congue massa.</a:t>
                </a:r>
              </a:p>
            </p:txBody>
          </p:sp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8E82FC43-4414-5E60-2E66-2F97A4F31A2D}"/>
                </a:ext>
              </a:extLst>
            </p:cNvPr>
            <p:cNvGrpSpPr/>
            <p:nvPr/>
          </p:nvGrpSpPr>
          <p:grpSpPr>
            <a:xfrm>
              <a:off x="6045171" y="3551386"/>
              <a:ext cx="2819429" cy="1200329"/>
              <a:chOff x="6045171" y="538799"/>
              <a:chExt cx="2819429" cy="1200329"/>
            </a:xfrm>
          </p:grpSpPr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031019A-2E0E-894E-A937-34F358DA906E}"/>
                  </a:ext>
                </a:extLst>
              </p:cNvPr>
              <p:cNvSpPr txBox="1"/>
              <p:nvPr/>
            </p:nvSpPr>
            <p:spPr>
              <a:xfrm>
                <a:off x="6045171" y="538799"/>
                <a:ext cx="5469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AA8D5C"/>
                    </a:solidFill>
                    <a:latin typeface="+mj-lt"/>
                  </a:rPr>
                  <a:t>05</a:t>
                </a:r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FBC85587-A070-77C9-DD34-95C7B24DC279}"/>
                  </a:ext>
                </a:extLst>
              </p:cNvPr>
              <p:cNvSpPr txBox="1"/>
              <p:nvPr/>
            </p:nvSpPr>
            <p:spPr>
              <a:xfrm>
                <a:off x="6592116" y="538799"/>
                <a:ext cx="2272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AA8D5C"/>
                    </a:solidFill>
                  </a:rPr>
                  <a:t>Custos</a:t>
                </a: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7D90E0E-4E60-7CB2-2EAC-DF7F25755A9D}"/>
                  </a:ext>
                </a:extLst>
              </p:cNvPr>
              <p:cNvSpPr txBox="1"/>
              <p:nvPr/>
            </p:nvSpPr>
            <p:spPr>
              <a:xfrm>
                <a:off x="6592116" y="908131"/>
                <a:ext cx="22724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Lorem ipsum dolor sit amet, consectetuer adipiscing elit. Maecenas porttitor congue massa.</a:t>
                </a:r>
              </a:p>
            </p:txBody>
          </p:sp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BD6F9B6F-9D7B-B51D-ECC3-C30DB28E96EF}"/>
                </a:ext>
              </a:extLst>
            </p:cNvPr>
            <p:cNvGrpSpPr/>
            <p:nvPr/>
          </p:nvGrpSpPr>
          <p:grpSpPr>
            <a:xfrm>
              <a:off x="8867882" y="3551386"/>
              <a:ext cx="2819429" cy="1200329"/>
              <a:chOff x="6045171" y="538799"/>
              <a:chExt cx="2819429" cy="1200329"/>
            </a:xfrm>
          </p:grpSpPr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4233D2A2-9A95-DC0D-BDED-CE303C233747}"/>
                  </a:ext>
                </a:extLst>
              </p:cNvPr>
              <p:cNvSpPr txBox="1"/>
              <p:nvPr/>
            </p:nvSpPr>
            <p:spPr>
              <a:xfrm>
                <a:off x="6045171" y="538799"/>
                <a:ext cx="5469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AA8D5C"/>
                    </a:solidFill>
                    <a:latin typeface="+mj-lt"/>
                  </a:rPr>
                  <a:t>06</a:t>
                </a:r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9D3E465-7A31-3A16-9CEC-C3AB4893C394}"/>
                  </a:ext>
                </a:extLst>
              </p:cNvPr>
              <p:cNvSpPr txBox="1"/>
              <p:nvPr/>
            </p:nvSpPr>
            <p:spPr>
              <a:xfrm>
                <a:off x="6592116" y="538799"/>
                <a:ext cx="2272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AA8D5C"/>
                    </a:solidFill>
                  </a:rPr>
                  <a:t>Itinerário</a:t>
                </a: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F3C5EA2-196A-2988-57B0-243EC49CB642}"/>
                  </a:ext>
                </a:extLst>
              </p:cNvPr>
              <p:cNvSpPr txBox="1"/>
              <p:nvPr/>
            </p:nvSpPr>
            <p:spPr>
              <a:xfrm>
                <a:off x="6592116" y="908131"/>
                <a:ext cx="22724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Lorem ipsum dolor sit amet, consectetuer adipiscing elit. Maecenas porttitor congue massa.</a:t>
                </a:r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9020DE47-7AC6-1865-0ED0-C5C23FC7E030}"/>
                </a:ext>
              </a:extLst>
            </p:cNvPr>
            <p:cNvGrpSpPr/>
            <p:nvPr/>
          </p:nvGrpSpPr>
          <p:grpSpPr>
            <a:xfrm>
              <a:off x="6045171" y="4996486"/>
              <a:ext cx="2819429" cy="1200329"/>
              <a:chOff x="6045171" y="538799"/>
              <a:chExt cx="2819429" cy="1200329"/>
            </a:xfrm>
          </p:grpSpPr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27EECFE-EE93-1346-7177-2AA9E07B437A}"/>
                  </a:ext>
                </a:extLst>
              </p:cNvPr>
              <p:cNvSpPr txBox="1"/>
              <p:nvPr/>
            </p:nvSpPr>
            <p:spPr>
              <a:xfrm>
                <a:off x="6045171" y="538799"/>
                <a:ext cx="5469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AA8D5C"/>
                    </a:solidFill>
                    <a:latin typeface="+mj-lt"/>
                  </a:rPr>
                  <a:t>07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E5E7F11-6821-B929-7437-2EB24BD4C192}"/>
                  </a:ext>
                </a:extLst>
              </p:cNvPr>
              <p:cNvSpPr txBox="1"/>
              <p:nvPr/>
            </p:nvSpPr>
            <p:spPr>
              <a:xfrm>
                <a:off x="6592116" y="538799"/>
                <a:ext cx="2272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AA8D5C"/>
                    </a:solidFill>
                  </a:rPr>
                  <a:t>Explorar</a:t>
                </a: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4147F52-0A08-A089-6DEA-3AF70718CC29}"/>
                  </a:ext>
                </a:extLst>
              </p:cNvPr>
              <p:cNvSpPr txBox="1"/>
              <p:nvPr/>
            </p:nvSpPr>
            <p:spPr>
              <a:xfrm>
                <a:off x="6592116" y="908131"/>
                <a:ext cx="22724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Lorem ipsum dolor sit amet, consectetuer adipiscing elit. Maecenas porttitor congue massa.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9906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61D481-1FEF-26EF-F3C5-C8F32C1544D2}"/>
              </a:ext>
            </a:extLst>
          </p:cNvPr>
          <p:cNvSpPr/>
          <p:nvPr/>
        </p:nvSpPr>
        <p:spPr>
          <a:xfrm>
            <a:off x="4588319" y="503960"/>
            <a:ext cx="3015360" cy="860882"/>
          </a:xfrm>
          <a:custGeom>
            <a:avLst/>
            <a:gdLst>
              <a:gd name="connsiteX0" fmla="*/ 0 w 3015360"/>
              <a:gd name="connsiteY0" fmla="*/ 0 h 860882"/>
              <a:gd name="connsiteX1" fmla="*/ 472406 w 3015360"/>
              <a:gd name="connsiteY1" fmla="*/ 0 h 860882"/>
              <a:gd name="connsiteX2" fmla="*/ 884506 w 3015360"/>
              <a:gd name="connsiteY2" fmla="*/ 0 h 860882"/>
              <a:gd name="connsiteX3" fmla="*/ 1326758 w 3015360"/>
              <a:gd name="connsiteY3" fmla="*/ 0 h 860882"/>
              <a:gd name="connsiteX4" fmla="*/ 1859472 w 3015360"/>
              <a:gd name="connsiteY4" fmla="*/ 0 h 860882"/>
              <a:gd name="connsiteX5" fmla="*/ 2331878 w 3015360"/>
              <a:gd name="connsiteY5" fmla="*/ 0 h 860882"/>
              <a:gd name="connsiteX6" fmla="*/ 3015360 w 3015360"/>
              <a:gd name="connsiteY6" fmla="*/ 0 h 860882"/>
              <a:gd name="connsiteX7" fmla="*/ 3015360 w 3015360"/>
              <a:gd name="connsiteY7" fmla="*/ 439050 h 860882"/>
              <a:gd name="connsiteX8" fmla="*/ 3015360 w 3015360"/>
              <a:gd name="connsiteY8" fmla="*/ 860882 h 860882"/>
              <a:gd name="connsiteX9" fmla="*/ 2512800 w 3015360"/>
              <a:gd name="connsiteY9" fmla="*/ 860882 h 860882"/>
              <a:gd name="connsiteX10" fmla="*/ 2070547 w 3015360"/>
              <a:gd name="connsiteY10" fmla="*/ 860882 h 860882"/>
              <a:gd name="connsiteX11" fmla="*/ 1507680 w 3015360"/>
              <a:gd name="connsiteY11" fmla="*/ 860882 h 860882"/>
              <a:gd name="connsiteX12" fmla="*/ 1035274 w 3015360"/>
              <a:gd name="connsiteY12" fmla="*/ 860882 h 860882"/>
              <a:gd name="connsiteX13" fmla="*/ 623174 w 3015360"/>
              <a:gd name="connsiteY13" fmla="*/ 860882 h 860882"/>
              <a:gd name="connsiteX14" fmla="*/ 0 w 3015360"/>
              <a:gd name="connsiteY14" fmla="*/ 860882 h 860882"/>
              <a:gd name="connsiteX15" fmla="*/ 0 w 3015360"/>
              <a:gd name="connsiteY15" fmla="*/ 447659 h 860882"/>
              <a:gd name="connsiteX16" fmla="*/ 0 w 3015360"/>
              <a:gd name="connsiteY16" fmla="*/ 0 h 86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15360" h="860882" fill="none" extrusionOk="0">
                <a:moveTo>
                  <a:pt x="0" y="0"/>
                </a:moveTo>
                <a:cubicBezTo>
                  <a:pt x="146944" y="-45925"/>
                  <a:pt x="261045" y="13075"/>
                  <a:pt x="472406" y="0"/>
                </a:cubicBezTo>
                <a:cubicBezTo>
                  <a:pt x="683767" y="-13075"/>
                  <a:pt x="684428" y="22741"/>
                  <a:pt x="884506" y="0"/>
                </a:cubicBezTo>
                <a:cubicBezTo>
                  <a:pt x="1084584" y="-22741"/>
                  <a:pt x="1201825" y="9858"/>
                  <a:pt x="1326758" y="0"/>
                </a:cubicBezTo>
                <a:cubicBezTo>
                  <a:pt x="1451691" y="-9858"/>
                  <a:pt x="1653283" y="44602"/>
                  <a:pt x="1859472" y="0"/>
                </a:cubicBezTo>
                <a:cubicBezTo>
                  <a:pt x="2065661" y="-44602"/>
                  <a:pt x="2134752" y="30572"/>
                  <a:pt x="2331878" y="0"/>
                </a:cubicBezTo>
                <a:cubicBezTo>
                  <a:pt x="2529004" y="-30572"/>
                  <a:pt x="2805799" y="71520"/>
                  <a:pt x="3015360" y="0"/>
                </a:cubicBezTo>
                <a:cubicBezTo>
                  <a:pt x="3043644" y="138020"/>
                  <a:pt x="2967852" y="286876"/>
                  <a:pt x="3015360" y="439050"/>
                </a:cubicBezTo>
                <a:cubicBezTo>
                  <a:pt x="3062868" y="591224"/>
                  <a:pt x="3005788" y="758855"/>
                  <a:pt x="3015360" y="860882"/>
                </a:cubicBezTo>
                <a:cubicBezTo>
                  <a:pt x="2908818" y="914636"/>
                  <a:pt x="2651426" y="857014"/>
                  <a:pt x="2512800" y="860882"/>
                </a:cubicBezTo>
                <a:cubicBezTo>
                  <a:pt x="2374174" y="864750"/>
                  <a:pt x="2190248" y="810198"/>
                  <a:pt x="2070547" y="860882"/>
                </a:cubicBezTo>
                <a:cubicBezTo>
                  <a:pt x="1950846" y="911566"/>
                  <a:pt x="1750567" y="849011"/>
                  <a:pt x="1507680" y="860882"/>
                </a:cubicBezTo>
                <a:cubicBezTo>
                  <a:pt x="1264793" y="872753"/>
                  <a:pt x="1178991" y="829771"/>
                  <a:pt x="1035274" y="860882"/>
                </a:cubicBezTo>
                <a:cubicBezTo>
                  <a:pt x="891557" y="891993"/>
                  <a:pt x="824024" y="847361"/>
                  <a:pt x="623174" y="860882"/>
                </a:cubicBezTo>
                <a:cubicBezTo>
                  <a:pt x="422324" y="874403"/>
                  <a:pt x="159400" y="824295"/>
                  <a:pt x="0" y="860882"/>
                </a:cubicBezTo>
                <a:cubicBezTo>
                  <a:pt x="-31552" y="777922"/>
                  <a:pt x="3700" y="620472"/>
                  <a:pt x="0" y="447659"/>
                </a:cubicBezTo>
                <a:cubicBezTo>
                  <a:pt x="-3700" y="274846"/>
                  <a:pt x="16678" y="187636"/>
                  <a:pt x="0" y="0"/>
                </a:cubicBezTo>
                <a:close/>
              </a:path>
              <a:path w="3015360" h="860882" stroke="0" extrusionOk="0">
                <a:moveTo>
                  <a:pt x="0" y="0"/>
                </a:moveTo>
                <a:cubicBezTo>
                  <a:pt x="115595" y="-26140"/>
                  <a:pt x="249562" y="9363"/>
                  <a:pt x="472406" y="0"/>
                </a:cubicBezTo>
                <a:cubicBezTo>
                  <a:pt x="695250" y="-9363"/>
                  <a:pt x="735409" y="18269"/>
                  <a:pt x="884506" y="0"/>
                </a:cubicBezTo>
                <a:cubicBezTo>
                  <a:pt x="1033603" y="-18269"/>
                  <a:pt x="1324329" y="61883"/>
                  <a:pt x="1447373" y="0"/>
                </a:cubicBezTo>
                <a:cubicBezTo>
                  <a:pt x="1570417" y="-61883"/>
                  <a:pt x="1714613" y="32334"/>
                  <a:pt x="1919779" y="0"/>
                </a:cubicBezTo>
                <a:cubicBezTo>
                  <a:pt x="2124945" y="-32334"/>
                  <a:pt x="2276844" y="13723"/>
                  <a:pt x="2392186" y="0"/>
                </a:cubicBezTo>
                <a:cubicBezTo>
                  <a:pt x="2507528" y="-13723"/>
                  <a:pt x="2789642" y="33301"/>
                  <a:pt x="3015360" y="0"/>
                </a:cubicBezTo>
                <a:cubicBezTo>
                  <a:pt x="3029319" y="180496"/>
                  <a:pt x="2969406" y="246137"/>
                  <a:pt x="3015360" y="413223"/>
                </a:cubicBezTo>
                <a:cubicBezTo>
                  <a:pt x="3061314" y="580309"/>
                  <a:pt x="2996365" y="665038"/>
                  <a:pt x="3015360" y="860882"/>
                </a:cubicBezTo>
                <a:cubicBezTo>
                  <a:pt x="2876523" y="864896"/>
                  <a:pt x="2713471" y="843765"/>
                  <a:pt x="2573107" y="860882"/>
                </a:cubicBezTo>
                <a:cubicBezTo>
                  <a:pt x="2432743" y="877999"/>
                  <a:pt x="2254182" y="836426"/>
                  <a:pt x="2070547" y="860882"/>
                </a:cubicBezTo>
                <a:cubicBezTo>
                  <a:pt x="1886912" y="885338"/>
                  <a:pt x="1712835" y="860659"/>
                  <a:pt x="1567987" y="860882"/>
                </a:cubicBezTo>
                <a:cubicBezTo>
                  <a:pt x="1423139" y="861105"/>
                  <a:pt x="1274167" y="812806"/>
                  <a:pt x="1095581" y="860882"/>
                </a:cubicBezTo>
                <a:cubicBezTo>
                  <a:pt x="916995" y="908958"/>
                  <a:pt x="787938" y="840056"/>
                  <a:pt x="532714" y="860882"/>
                </a:cubicBezTo>
                <a:cubicBezTo>
                  <a:pt x="277490" y="881708"/>
                  <a:pt x="237843" y="818753"/>
                  <a:pt x="0" y="860882"/>
                </a:cubicBezTo>
                <a:cubicBezTo>
                  <a:pt x="-44062" y="759581"/>
                  <a:pt x="26213" y="591079"/>
                  <a:pt x="0" y="447659"/>
                </a:cubicBezTo>
                <a:cubicBezTo>
                  <a:pt x="-26213" y="304239"/>
                  <a:pt x="29870" y="126558"/>
                  <a:pt x="0" y="0"/>
                </a:cubicBezTo>
                <a:close/>
              </a:path>
            </a:pathLst>
          </a:custGeom>
          <a:solidFill>
            <a:srgbClr val="92A381"/>
          </a:solidFill>
          <a:ln>
            <a:solidFill>
              <a:srgbClr val="92A381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4F7D7-1CC8-C9F9-FB09-97C6094A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E6DCC0"/>
                </a:solidFill>
              </a:rPr>
              <a:t>Introdução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458FAEC-46B8-6881-4292-8EE54F788BD4}"/>
              </a:ext>
            </a:extLst>
          </p:cNvPr>
          <p:cNvGrpSpPr/>
          <p:nvPr/>
        </p:nvGrpSpPr>
        <p:grpSpPr>
          <a:xfrm>
            <a:off x="2194499" y="2128026"/>
            <a:ext cx="3559712" cy="4876457"/>
            <a:chOff x="2194499" y="2128026"/>
            <a:chExt cx="3559712" cy="4876457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91B7FBFE-4959-CF1F-1F2F-51EA29BE729F}"/>
                </a:ext>
              </a:extLst>
            </p:cNvPr>
            <p:cNvSpPr/>
            <p:nvPr/>
          </p:nvSpPr>
          <p:spPr>
            <a:xfrm>
              <a:off x="3867320" y="2476982"/>
              <a:ext cx="366899" cy="4527501"/>
            </a:xfrm>
            <a:custGeom>
              <a:avLst/>
              <a:gdLst>
                <a:gd name="connsiteX0" fmla="*/ 77732 w 366899"/>
                <a:gd name="connsiteY0" fmla="*/ 0 h 4527501"/>
                <a:gd name="connsiteX1" fmla="*/ 65073 w 366899"/>
                <a:gd name="connsiteY1" fmla="*/ 734308 h 4527501"/>
                <a:gd name="connsiteX2" fmla="*/ 53191 w 366899"/>
                <a:gd name="connsiteY2" fmla="*/ 1423526 h 4527501"/>
                <a:gd name="connsiteX3" fmla="*/ 40532 w 366899"/>
                <a:gd name="connsiteY3" fmla="*/ 2157834 h 4527501"/>
                <a:gd name="connsiteX4" fmla="*/ 30204 w 366899"/>
                <a:gd name="connsiteY4" fmla="*/ 2756875 h 4527501"/>
                <a:gd name="connsiteX5" fmla="*/ 21432 w 366899"/>
                <a:gd name="connsiteY5" fmla="*/ 3265737 h 4527501"/>
                <a:gd name="connsiteX6" fmla="*/ 11882 w 366899"/>
                <a:gd name="connsiteY6" fmla="*/ 3819688 h 4527501"/>
                <a:gd name="connsiteX7" fmla="*/ 0 w 366899"/>
                <a:gd name="connsiteY7" fmla="*/ 4508907 h 4527501"/>
                <a:gd name="connsiteX8" fmla="*/ 366899 w 366899"/>
                <a:gd name="connsiteY8" fmla="*/ 4527501 h 4527501"/>
                <a:gd name="connsiteX9" fmla="*/ 355745 w 366899"/>
                <a:gd name="connsiteY9" fmla="*/ 3929696 h 4527501"/>
                <a:gd name="connsiteX10" fmla="*/ 345431 w 366899"/>
                <a:gd name="connsiteY10" fmla="*/ 3376886 h 4527501"/>
                <a:gd name="connsiteX11" fmla="*/ 335957 w 366899"/>
                <a:gd name="connsiteY11" fmla="*/ 2869073 h 4527501"/>
                <a:gd name="connsiteX12" fmla="*/ 325643 w 366899"/>
                <a:gd name="connsiteY12" fmla="*/ 2316264 h 4527501"/>
                <a:gd name="connsiteX13" fmla="*/ 316168 w 366899"/>
                <a:gd name="connsiteY13" fmla="*/ 1808450 h 4527501"/>
                <a:gd name="connsiteX14" fmla="*/ 304175 w 366899"/>
                <a:gd name="connsiteY14" fmla="*/ 1165649 h 4527501"/>
                <a:gd name="connsiteX15" fmla="*/ 282947 w 366899"/>
                <a:gd name="connsiteY15" fmla="*/ 27890 h 4527501"/>
                <a:gd name="connsiteX16" fmla="*/ 77732 w 366899"/>
                <a:gd name="connsiteY16" fmla="*/ 0 h 45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899" h="4527501" fill="none" extrusionOk="0">
                  <a:moveTo>
                    <a:pt x="77732" y="0"/>
                  </a:moveTo>
                  <a:cubicBezTo>
                    <a:pt x="98501" y="297526"/>
                    <a:pt x="89228" y="556084"/>
                    <a:pt x="65073" y="734308"/>
                  </a:cubicBezTo>
                  <a:cubicBezTo>
                    <a:pt x="40918" y="912532"/>
                    <a:pt x="34432" y="1246612"/>
                    <a:pt x="53191" y="1423526"/>
                  </a:cubicBezTo>
                  <a:cubicBezTo>
                    <a:pt x="71950" y="1600440"/>
                    <a:pt x="71425" y="1818556"/>
                    <a:pt x="40532" y="2157834"/>
                  </a:cubicBezTo>
                  <a:cubicBezTo>
                    <a:pt x="9639" y="2497112"/>
                    <a:pt x="58767" y="2488276"/>
                    <a:pt x="30204" y="2756875"/>
                  </a:cubicBezTo>
                  <a:cubicBezTo>
                    <a:pt x="1642" y="3025474"/>
                    <a:pt x="151" y="3088277"/>
                    <a:pt x="21432" y="3265737"/>
                  </a:cubicBezTo>
                  <a:cubicBezTo>
                    <a:pt x="42713" y="3443197"/>
                    <a:pt x="29880" y="3659092"/>
                    <a:pt x="11882" y="3819688"/>
                  </a:cubicBezTo>
                  <a:cubicBezTo>
                    <a:pt x="-6116" y="3980284"/>
                    <a:pt x="8712" y="4253526"/>
                    <a:pt x="0" y="4508907"/>
                  </a:cubicBezTo>
                  <a:cubicBezTo>
                    <a:pt x="101633" y="4521771"/>
                    <a:pt x="235758" y="4507774"/>
                    <a:pt x="366899" y="4527501"/>
                  </a:cubicBezTo>
                  <a:cubicBezTo>
                    <a:pt x="391309" y="4237018"/>
                    <a:pt x="350510" y="4210819"/>
                    <a:pt x="355745" y="3929696"/>
                  </a:cubicBezTo>
                  <a:cubicBezTo>
                    <a:pt x="360980" y="3648573"/>
                    <a:pt x="356188" y="3625845"/>
                    <a:pt x="345431" y="3376886"/>
                  </a:cubicBezTo>
                  <a:cubicBezTo>
                    <a:pt x="334674" y="3127927"/>
                    <a:pt x="312996" y="2987974"/>
                    <a:pt x="335957" y="2869073"/>
                  </a:cubicBezTo>
                  <a:cubicBezTo>
                    <a:pt x="358918" y="2750172"/>
                    <a:pt x="331265" y="2441208"/>
                    <a:pt x="325643" y="2316264"/>
                  </a:cubicBezTo>
                  <a:cubicBezTo>
                    <a:pt x="320021" y="2191320"/>
                    <a:pt x="294401" y="1956764"/>
                    <a:pt x="316168" y="1808450"/>
                  </a:cubicBezTo>
                  <a:cubicBezTo>
                    <a:pt x="337936" y="1660136"/>
                    <a:pt x="335167" y="1425485"/>
                    <a:pt x="304175" y="1165649"/>
                  </a:cubicBezTo>
                  <a:cubicBezTo>
                    <a:pt x="273183" y="905813"/>
                    <a:pt x="318991" y="468386"/>
                    <a:pt x="282947" y="27890"/>
                  </a:cubicBezTo>
                  <a:cubicBezTo>
                    <a:pt x="204565" y="15604"/>
                    <a:pt x="174893" y="19366"/>
                    <a:pt x="77732" y="0"/>
                  </a:cubicBezTo>
                  <a:close/>
                </a:path>
                <a:path w="366899" h="4527501" stroke="0" extrusionOk="0">
                  <a:moveTo>
                    <a:pt x="77732" y="0"/>
                  </a:moveTo>
                  <a:cubicBezTo>
                    <a:pt x="42565" y="357582"/>
                    <a:pt x="99096" y="542293"/>
                    <a:pt x="65073" y="734308"/>
                  </a:cubicBezTo>
                  <a:cubicBezTo>
                    <a:pt x="31050" y="926323"/>
                    <a:pt x="37290" y="1054132"/>
                    <a:pt x="55523" y="1288259"/>
                  </a:cubicBezTo>
                  <a:cubicBezTo>
                    <a:pt x="73756" y="1522386"/>
                    <a:pt x="57562" y="1684258"/>
                    <a:pt x="42864" y="2022567"/>
                  </a:cubicBezTo>
                  <a:cubicBezTo>
                    <a:pt x="28166" y="2360876"/>
                    <a:pt x="9950" y="2462134"/>
                    <a:pt x="32536" y="2621607"/>
                  </a:cubicBezTo>
                  <a:cubicBezTo>
                    <a:pt x="55123" y="2781080"/>
                    <a:pt x="14332" y="2962887"/>
                    <a:pt x="22209" y="3220648"/>
                  </a:cubicBezTo>
                  <a:cubicBezTo>
                    <a:pt x="30086" y="3478409"/>
                    <a:pt x="31836" y="3668979"/>
                    <a:pt x="11105" y="3864777"/>
                  </a:cubicBezTo>
                  <a:cubicBezTo>
                    <a:pt x="-9626" y="4060575"/>
                    <a:pt x="-21421" y="4211556"/>
                    <a:pt x="0" y="4508907"/>
                  </a:cubicBezTo>
                  <a:cubicBezTo>
                    <a:pt x="132221" y="4506100"/>
                    <a:pt x="276677" y="4539517"/>
                    <a:pt x="366899" y="4527501"/>
                  </a:cubicBezTo>
                  <a:cubicBezTo>
                    <a:pt x="360503" y="4334247"/>
                    <a:pt x="351770" y="4084607"/>
                    <a:pt x="354906" y="3884699"/>
                  </a:cubicBezTo>
                  <a:cubicBezTo>
                    <a:pt x="358042" y="3684791"/>
                    <a:pt x="320224" y="3434382"/>
                    <a:pt x="342913" y="3241898"/>
                  </a:cubicBezTo>
                  <a:cubicBezTo>
                    <a:pt x="365602" y="3049414"/>
                    <a:pt x="325945" y="2857200"/>
                    <a:pt x="330080" y="2554100"/>
                  </a:cubicBezTo>
                  <a:cubicBezTo>
                    <a:pt x="334215" y="2251000"/>
                    <a:pt x="323307" y="2184743"/>
                    <a:pt x="318926" y="1956295"/>
                  </a:cubicBezTo>
                  <a:cubicBezTo>
                    <a:pt x="314545" y="1727847"/>
                    <a:pt x="336817" y="1599406"/>
                    <a:pt x="306094" y="1268497"/>
                  </a:cubicBezTo>
                  <a:cubicBezTo>
                    <a:pt x="275370" y="937588"/>
                    <a:pt x="292143" y="816943"/>
                    <a:pt x="293261" y="580699"/>
                  </a:cubicBezTo>
                  <a:cubicBezTo>
                    <a:pt x="294379" y="344455"/>
                    <a:pt x="291397" y="223573"/>
                    <a:pt x="282947" y="27890"/>
                  </a:cubicBezTo>
                  <a:cubicBezTo>
                    <a:pt x="237377" y="30892"/>
                    <a:pt x="161623" y="8185"/>
                    <a:pt x="77732" y="0"/>
                  </a:cubicBezTo>
                  <a:close/>
                </a:path>
              </a:pathLst>
            </a:custGeom>
            <a:solidFill>
              <a:srgbClr val="7F6437"/>
            </a:solidFill>
            <a:ln>
              <a:solidFill>
                <a:srgbClr val="AA8D5C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80123166">
                    <a:custGeom>
                      <a:avLst/>
                      <a:gdLst>
                        <a:gd name="connsiteX0" fmla="*/ 47625 w 224790"/>
                        <a:gd name="connsiteY0" fmla="*/ 0 h 927735"/>
                        <a:gd name="connsiteX1" fmla="*/ 0 w 224790"/>
                        <a:gd name="connsiteY1" fmla="*/ 923925 h 927735"/>
                        <a:gd name="connsiteX2" fmla="*/ 224790 w 224790"/>
                        <a:gd name="connsiteY2" fmla="*/ 927735 h 927735"/>
                        <a:gd name="connsiteX3" fmla="*/ 173355 w 224790"/>
                        <a:gd name="connsiteY3" fmla="*/ 5715 h 927735"/>
                        <a:gd name="connsiteX4" fmla="*/ 47625 w 224790"/>
                        <a:gd name="connsiteY4" fmla="*/ 0 h 9277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4790" h="927735">
                          <a:moveTo>
                            <a:pt x="47625" y="0"/>
                          </a:moveTo>
                          <a:lnTo>
                            <a:pt x="0" y="923925"/>
                          </a:lnTo>
                          <a:lnTo>
                            <a:pt x="224790" y="927735"/>
                          </a:lnTo>
                          <a:lnTo>
                            <a:pt x="173355" y="5715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B9E0050B-AD83-6E5E-A940-B2E0E1512369}"/>
                </a:ext>
              </a:extLst>
            </p:cNvPr>
            <p:cNvSpPr/>
            <p:nvPr/>
          </p:nvSpPr>
          <p:spPr>
            <a:xfrm rot="285908">
              <a:off x="2194499" y="2128026"/>
              <a:ext cx="3559712" cy="1002614"/>
            </a:xfrm>
            <a:custGeom>
              <a:avLst/>
              <a:gdLst>
                <a:gd name="connsiteX0" fmla="*/ 629761 w 3559712"/>
                <a:gd name="connsiteY0" fmla="*/ 15101 h 1002614"/>
                <a:gd name="connsiteX1" fmla="*/ 327476 w 3559712"/>
                <a:gd name="connsiteY1" fmla="*/ 245008 h 1002614"/>
                <a:gd name="connsiteX2" fmla="*/ 0 w 3559712"/>
                <a:gd name="connsiteY2" fmla="*/ 494074 h 1002614"/>
                <a:gd name="connsiteX3" fmla="*/ 332088 w 3559712"/>
                <a:gd name="connsiteY3" fmla="*/ 738173 h 1002614"/>
                <a:gd name="connsiteX4" fmla="*/ 691850 w 3559712"/>
                <a:gd name="connsiteY4" fmla="*/ 1002614 h 1002614"/>
                <a:gd name="connsiteX5" fmla="*/ 691850 w 3559712"/>
                <a:gd name="connsiteY5" fmla="*/ 913915 h 1002614"/>
                <a:gd name="connsiteX6" fmla="*/ 1294101 w 3559712"/>
                <a:gd name="connsiteY6" fmla="*/ 882985 h 1002614"/>
                <a:gd name="connsiteX7" fmla="*/ 1781638 w 3559712"/>
                <a:gd name="connsiteY7" fmla="*/ 857946 h 1002614"/>
                <a:gd name="connsiteX8" fmla="*/ 2326531 w 3559712"/>
                <a:gd name="connsiteY8" fmla="*/ 829961 h 1002614"/>
                <a:gd name="connsiteX9" fmla="*/ 2957461 w 3559712"/>
                <a:gd name="connsiteY9" fmla="*/ 797558 h 1002614"/>
                <a:gd name="connsiteX10" fmla="*/ 3559712 w 3559712"/>
                <a:gd name="connsiteY10" fmla="*/ 766628 h 1002614"/>
                <a:gd name="connsiteX11" fmla="*/ 3529389 w 3559712"/>
                <a:gd name="connsiteY11" fmla="*/ 375648 h 1002614"/>
                <a:gd name="connsiteX12" fmla="*/ 3500255 w 3559712"/>
                <a:gd name="connsiteY12" fmla="*/ 0 h 1002614"/>
                <a:gd name="connsiteX13" fmla="*/ 2986759 w 3559712"/>
                <a:gd name="connsiteY13" fmla="*/ 22942 h 1002614"/>
                <a:gd name="connsiteX14" fmla="*/ 2359153 w 3559712"/>
                <a:gd name="connsiteY14" fmla="*/ 50981 h 1002614"/>
                <a:gd name="connsiteX15" fmla="*/ 1845657 w 3559712"/>
                <a:gd name="connsiteY15" fmla="*/ 73923 h 1002614"/>
                <a:gd name="connsiteX16" fmla="*/ 1360689 w 3559712"/>
                <a:gd name="connsiteY16" fmla="*/ 95590 h 1002614"/>
                <a:gd name="connsiteX17" fmla="*/ 647500 w 3559712"/>
                <a:gd name="connsiteY17" fmla="*/ 127453 h 1002614"/>
                <a:gd name="connsiteX18" fmla="*/ 629761 w 3559712"/>
                <a:gd name="connsiteY18" fmla="*/ 15101 h 10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9712" h="1002614" fill="none" extrusionOk="0">
                  <a:moveTo>
                    <a:pt x="629761" y="15101"/>
                  </a:moveTo>
                  <a:cubicBezTo>
                    <a:pt x="528686" y="106092"/>
                    <a:pt x="461795" y="159327"/>
                    <a:pt x="327476" y="245008"/>
                  </a:cubicBezTo>
                  <a:cubicBezTo>
                    <a:pt x="193157" y="330689"/>
                    <a:pt x="75994" y="420392"/>
                    <a:pt x="0" y="494074"/>
                  </a:cubicBezTo>
                  <a:cubicBezTo>
                    <a:pt x="131067" y="606803"/>
                    <a:pt x="261250" y="676161"/>
                    <a:pt x="332088" y="738173"/>
                  </a:cubicBezTo>
                  <a:cubicBezTo>
                    <a:pt x="402926" y="800185"/>
                    <a:pt x="534683" y="878324"/>
                    <a:pt x="691850" y="1002614"/>
                  </a:cubicBezTo>
                  <a:cubicBezTo>
                    <a:pt x="692325" y="961213"/>
                    <a:pt x="692301" y="955032"/>
                    <a:pt x="691850" y="913915"/>
                  </a:cubicBezTo>
                  <a:cubicBezTo>
                    <a:pt x="976791" y="911415"/>
                    <a:pt x="1022346" y="910786"/>
                    <a:pt x="1294101" y="882985"/>
                  </a:cubicBezTo>
                  <a:cubicBezTo>
                    <a:pt x="1565856" y="855184"/>
                    <a:pt x="1556663" y="846994"/>
                    <a:pt x="1781638" y="857946"/>
                  </a:cubicBezTo>
                  <a:cubicBezTo>
                    <a:pt x="2006613" y="868898"/>
                    <a:pt x="2089479" y="857076"/>
                    <a:pt x="2326531" y="829961"/>
                  </a:cubicBezTo>
                  <a:cubicBezTo>
                    <a:pt x="2563583" y="802846"/>
                    <a:pt x="2645635" y="803352"/>
                    <a:pt x="2957461" y="797558"/>
                  </a:cubicBezTo>
                  <a:cubicBezTo>
                    <a:pt x="3269287" y="791764"/>
                    <a:pt x="3384839" y="767865"/>
                    <a:pt x="3559712" y="766628"/>
                  </a:cubicBezTo>
                  <a:cubicBezTo>
                    <a:pt x="3549202" y="633454"/>
                    <a:pt x="3544227" y="493009"/>
                    <a:pt x="3529389" y="375648"/>
                  </a:cubicBezTo>
                  <a:cubicBezTo>
                    <a:pt x="3514551" y="258287"/>
                    <a:pt x="3516609" y="77295"/>
                    <a:pt x="3500255" y="0"/>
                  </a:cubicBezTo>
                  <a:cubicBezTo>
                    <a:pt x="3375923" y="27891"/>
                    <a:pt x="3146800" y="27572"/>
                    <a:pt x="2986759" y="22942"/>
                  </a:cubicBezTo>
                  <a:cubicBezTo>
                    <a:pt x="2826718" y="18312"/>
                    <a:pt x="2490049" y="57720"/>
                    <a:pt x="2359153" y="50981"/>
                  </a:cubicBezTo>
                  <a:cubicBezTo>
                    <a:pt x="2228257" y="44242"/>
                    <a:pt x="1962969" y="72789"/>
                    <a:pt x="1845657" y="73923"/>
                  </a:cubicBezTo>
                  <a:cubicBezTo>
                    <a:pt x="1728345" y="75057"/>
                    <a:pt x="1558204" y="91416"/>
                    <a:pt x="1360689" y="95590"/>
                  </a:cubicBezTo>
                  <a:cubicBezTo>
                    <a:pt x="1163174" y="99764"/>
                    <a:pt x="857274" y="129203"/>
                    <a:pt x="647500" y="127453"/>
                  </a:cubicBezTo>
                  <a:cubicBezTo>
                    <a:pt x="642103" y="77399"/>
                    <a:pt x="637281" y="40899"/>
                    <a:pt x="629761" y="15101"/>
                  </a:cubicBezTo>
                  <a:close/>
                </a:path>
                <a:path w="3559712" h="1002614" stroke="0" extrusionOk="0">
                  <a:moveTo>
                    <a:pt x="629761" y="15101"/>
                  </a:moveTo>
                  <a:cubicBezTo>
                    <a:pt x="490923" y="128938"/>
                    <a:pt x="464297" y="154812"/>
                    <a:pt x="321178" y="249798"/>
                  </a:cubicBezTo>
                  <a:cubicBezTo>
                    <a:pt x="178059" y="344784"/>
                    <a:pt x="148996" y="386749"/>
                    <a:pt x="0" y="494074"/>
                  </a:cubicBezTo>
                  <a:cubicBezTo>
                    <a:pt x="123947" y="602251"/>
                    <a:pt x="283264" y="703302"/>
                    <a:pt x="359762" y="758515"/>
                  </a:cubicBezTo>
                  <a:cubicBezTo>
                    <a:pt x="436260" y="813728"/>
                    <a:pt x="601293" y="949188"/>
                    <a:pt x="691850" y="1002614"/>
                  </a:cubicBezTo>
                  <a:cubicBezTo>
                    <a:pt x="695410" y="964744"/>
                    <a:pt x="692075" y="952623"/>
                    <a:pt x="691850" y="913915"/>
                  </a:cubicBezTo>
                  <a:cubicBezTo>
                    <a:pt x="853440" y="895703"/>
                    <a:pt x="1157795" y="862662"/>
                    <a:pt x="1322780" y="881512"/>
                  </a:cubicBezTo>
                  <a:cubicBezTo>
                    <a:pt x="1487765" y="900362"/>
                    <a:pt x="1660667" y="840440"/>
                    <a:pt x="1953709" y="849109"/>
                  </a:cubicBezTo>
                  <a:cubicBezTo>
                    <a:pt x="2246751" y="857778"/>
                    <a:pt x="2293212" y="838868"/>
                    <a:pt x="2527282" y="819651"/>
                  </a:cubicBezTo>
                  <a:cubicBezTo>
                    <a:pt x="2761352" y="800434"/>
                    <a:pt x="3158111" y="814505"/>
                    <a:pt x="3559712" y="766628"/>
                  </a:cubicBezTo>
                  <a:cubicBezTo>
                    <a:pt x="3550310" y="579336"/>
                    <a:pt x="3551778" y="479321"/>
                    <a:pt x="3530578" y="390980"/>
                  </a:cubicBezTo>
                  <a:cubicBezTo>
                    <a:pt x="3509378" y="302639"/>
                    <a:pt x="3503216" y="147770"/>
                    <a:pt x="3500255" y="0"/>
                  </a:cubicBezTo>
                  <a:cubicBezTo>
                    <a:pt x="3317419" y="35639"/>
                    <a:pt x="3138577" y="4655"/>
                    <a:pt x="2929704" y="25491"/>
                  </a:cubicBezTo>
                  <a:cubicBezTo>
                    <a:pt x="2720831" y="46327"/>
                    <a:pt x="2572561" y="39153"/>
                    <a:pt x="2416208" y="48432"/>
                  </a:cubicBezTo>
                  <a:cubicBezTo>
                    <a:pt x="2259855" y="57711"/>
                    <a:pt x="2123683" y="74744"/>
                    <a:pt x="1845657" y="73923"/>
                  </a:cubicBezTo>
                  <a:cubicBezTo>
                    <a:pt x="1567631" y="73101"/>
                    <a:pt x="1516482" y="60996"/>
                    <a:pt x="1218051" y="101962"/>
                  </a:cubicBezTo>
                  <a:cubicBezTo>
                    <a:pt x="919621" y="142929"/>
                    <a:pt x="777503" y="130822"/>
                    <a:pt x="647500" y="127453"/>
                  </a:cubicBezTo>
                  <a:cubicBezTo>
                    <a:pt x="640065" y="84271"/>
                    <a:pt x="636827" y="71053"/>
                    <a:pt x="629761" y="15101"/>
                  </a:cubicBezTo>
                  <a:close/>
                </a:path>
              </a:pathLst>
            </a:custGeom>
            <a:solidFill>
              <a:srgbClr val="AA8D5C"/>
            </a:solidFill>
            <a:ln>
              <a:solidFill>
                <a:srgbClr val="AA8D5C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405765 w 1135380"/>
                        <a:gd name="connsiteY0" fmla="*/ 0 h 636270"/>
                        <a:gd name="connsiteX1" fmla="*/ 0 w 1135380"/>
                        <a:gd name="connsiteY1" fmla="*/ 308610 h 636270"/>
                        <a:gd name="connsiteX2" fmla="*/ 445770 w 1135380"/>
                        <a:gd name="connsiteY2" fmla="*/ 636270 h 636270"/>
                        <a:gd name="connsiteX3" fmla="*/ 445770 w 1135380"/>
                        <a:gd name="connsiteY3" fmla="*/ 579120 h 636270"/>
                        <a:gd name="connsiteX4" fmla="*/ 1122045 w 1135380"/>
                        <a:gd name="connsiteY4" fmla="*/ 575310 h 636270"/>
                        <a:gd name="connsiteX5" fmla="*/ 1135380 w 1135380"/>
                        <a:gd name="connsiteY5" fmla="*/ 70485 h 636270"/>
                        <a:gd name="connsiteX6" fmla="*/ 417195 w 1135380"/>
                        <a:gd name="connsiteY6" fmla="*/ 72390 h 636270"/>
                        <a:gd name="connsiteX7" fmla="*/ 405765 w 1135380"/>
                        <a:gd name="connsiteY7" fmla="*/ 0 h 636270"/>
                        <a:gd name="connsiteX0" fmla="*/ 405765 w 2255269"/>
                        <a:gd name="connsiteY0" fmla="*/ 9730 h 646000"/>
                        <a:gd name="connsiteX1" fmla="*/ 0 w 2255269"/>
                        <a:gd name="connsiteY1" fmla="*/ 318340 h 646000"/>
                        <a:gd name="connsiteX2" fmla="*/ 445770 w 2255269"/>
                        <a:gd name="connsiteY2" fmla="*/ 646000 h 646000"/>
                        <a:gd name="connsiteX3" fmla="*/ 445770 w 2255269"/>
                        <a:gd name="connsiteY3" fmla="*/ 588850 h 646000"/>
                        <a:gd name="connsiteX4" fmla="*/ 1122045 w 2255269"/>
                        <a:gd name="connsiteY4" fmla="*/ 585040 h 646000"/>
                        <a:gd name="connsiteX5" fmla="*/ 2255269 w 2255269"/>
                        <a:gd name="connsiteY5" fmla="*/ 0 h 646000"/>
                        <a:gd name="connsiteX6" fmla="*/ 417195 w 2255269"/>
                        <a:gd name="connsiteY6" fmla="*/ 82120 h 646000"/>
                        <a:gd name="connsiteX7" fmla="*/ 405765 w 2255269"/>
                        <a:gd name="connsiteY7" fmla="*/ 9730 h 646000"/>
                        <a:gd name="connsiteX0" fmla="*/ 405765 w 2293578"/>
                        <a:gd name="connsiteY0" fmla="*/ 9730 h 646000"/>
                        <a:gd name="connsiteX1" fmla="*/ 0 w 2293578"/>
                        <a:gd name="connsiteY1" fmla="*/ 318340 h 646000"/>
                        <a:gd name="connsiteX2" fmla="*/ 445770 w 2293578"/>
                        <a:gd name="connsiteY2" fmla="*/ 646000 h 646000"/>
                        <a:gd name="connsiteX3" fmla="*/ 445770 w 2293578"/>
                        <a:gd name="connsiteY3" fmla="*/ 588850 h 646000"/>
                        <a:gd name="connsiteX4" fmla="*/ 2293578 w 2293578"/>
                        <a:gd name="connsiteY4" fmla="*/ 493951 h 646000"/>
                        <a:gd name="connsiteX5" fmla="*/ 2255269 w 2293578"/>
                        <a:gd name="connsiteY5" fmla="*/ 0 h 646000"/>
                        <a:gd name="connsiteX6" fmla="*/ 417195 w 2293578"/>
                        <a:gd name="connsiteY6" fmla="*/ 82120 h 646000"/>
                        <a:gd name="connsiteX7" fmla="*/ 405765 w 2293578"/>
                        <a:gd name="connsiteY7" fmla="*/ 9730 h 64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293578" h="646000">
                          <a:moveTo>
                            <a:pt x="405765" y="9730"/>
                          </a:moveTo>
                          <a:lnTo>
                            <a:pt x="0" y="318340"/>
                          </a:lnTo>
                          <a:lnTo>
                            <a:pt x="445770" y="646000"/>
                          </a:lnTo>
                          <a:lnTo>
                            <a:pt x="445770" y="588850"/>
                          </a:lnTo>
                          <a:lnTo>
                            <a:pt x="2293578" y="493951"/>
                          </a:lnTo>
                          <a:lnTo>
                            <a:pt x="2255269" y="0"/>
                          </a:lnTo>
                          <a:lnTo>
                            <a:pt x="417195" y="82120"/>
                          </a:lnTo>
                          <a:lnTo>
                            <a:pt x="405765" y="973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7F344182-C084-297C-B9AC-C8EE05D1EE6F}"/>
                </a:ext>
              </a:extLst>
            </p:cNvPr>
            <p:cNvSpPr/>
            <p:nvPr/>
          </p:nvSpPr>
          <p:spPr>
            <a:xfrm>
              <a:off x="2444849" y="3322435"/>
              <a:ext cx="3229511" cy="1610246"/>
            </a:xfrm>
            <a:custGeom>
              <a:avLst/>
              <a:gdLst>
                <a:gd name="connsiteX0" fmla="*/ 0 w 3229511"/>
                <a:gd name="connsiteY0" fmla="*/ 76020 h 1610246"/>
                <a:gd name="connsiteX1" fmla="*/ 549017 w 3229511"/>
                <a:gd name="connsiteY1" fmla="*/ 63097 h 1610246"/>
                <a:gd name="connsiteX2" fmla="*/ 1098034 w 3229511"/>
                <a:gd name="connsiteY2" fmla="*/ 50173 h 1610246"/>
                <a:gd name="connsiteX3" fmla="*/ 1808526 w 3229511"/>
                <a:gd name="connsiteY3" fmla="*/ 33449 h 1610246"/>
                <a:gd name="connsiteX4" fmla="*/ 2422133 w 3229511"/>
                <a:gd name="connsiteY4" fmla="*/ 19005 h 1610246"/>
                <a:gd name="connsiteX5" fmla="*/ 3229511 w 3229511"/>
                <a:gd name="connsiteY5" fmla="*/ 0 h 1610246"/>
                <a:gd name="connsiteX6" fmla="*/ 3167911 w 3229511"/>
                <a:gd name="connsiteY6" fmla="*/ 531496 h 1610246"/>
                <a:gd name="connsiteX7" fmla="*/ 3109899 w 3229511"/>
                <a:gd name="connsiteY7" fmla="*/ 1032031 h 1610246"/>
                <a:gd name="connsiteX8" fmla="*/ 3050093 w 3229511"/>
                <a:gd name="connsiteY8" fmla="*/ 1548047 h 1610246"/>
                <a:gd name="connsiteX9" fmla="*/ 2460438 w 3229511"/>
                <a:gd name="connsiteY9" fmla="*/ 1561109 h 1610246"/>
                <a:gd name="connsiteX10" fmla="*/ 1842705 w 3229511"/>
                <a:gd name="connsiteY10" fmla="*/ 1574793 h 1610246"/>
                <a:gd name="connsiteX11" fmla="*/ 1253050 w 3229511"/>
                <a:gd name="connsiteY11" fmla="*/ 1587854 h 1610246"/>
                <a:gd name="connsiteX12" fmla="*/ 242213 w 3229511"/>
                <a:gd name="connsiteY12" fmla="*/ 1610246 h 1610246"/>
                <a:gd name="connsiteX13" fmla="*/ 168742 w 3229511"/>
                <a:gd name="connsiteY13" fmla="*/ 1144864 h 1610246"/>
                <a:gd name="connsiteX14" fmla="*/ 85582 w 3229511"/>
                <a:gd name="connsiteY14" fmla="*/ 618113 h 1610246"/>
                <a:gd name="connsiteX15" fmla="*/ 0 w 3229511"/>
                <a:gd name="connsiteY15" fmla="*/ 76020 h 161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9511" h="1610246" fill="none" extrusionOk="0">
                  <a:moveTo>
                    <a:pt x="0" y="76020"/>
                  </a:moveTo>
                  <a:cubicBezTo>
                    <a:pt x="258537" y="62690"/>
                    <a:pt x="275814" y="78980"/>
                    <a:pt x="549017" y="63097"/>
                  </a:cubicBezTo>
                  <a:cubicBezTo>
                    <a:pt x="822220" y="47213"/>
                    <a:pt x="866443" y="73966"/>
                    <a:pt x="1098034" y="50173"/>
                  </a:cubicBezTo>
                  <a:cubicBezTo>
                    <a:pt x="1329625" y="26380"/>
                    <a:pt x="1504130" y="52797"/>
                    <a:pt x="1808526" y="33449"/>
                  </a:cubicBezTo>
                  <a:cubicBezTo>
                    <a:pt x="2112922" y="14101"/>
                    <a:pt x="2162925" y="13130"/>
                    <a:pt x="2422133" y="19005"/>
                  </a:cubicBezTo>
                  <a:cubicBezTo>
                    <a:pt x="2681341" y="24880"/>
                    <a:pt x="3060951" y="36429"/>
                    <a:pt x="3229511" y="0"/>
                  </a:cubicBezTo>
                  <a:cubicBezTo>
                    <a:pt x="3185485" y="171770"/>
                    <a:pt x="3212318" y="351848"/>
                    <a:pt x="3167911" y="531496"/>
                  </a:cubicBezTo>
                  <a:cubicBezTo>
                    <a:pt x="3123504" y="711144"/>
                    <a:pt x="3140211" y="887183"/>
                    <a:pt x="3109899" y="1032031"/>
                  </a:cubicBezTo>
                  <a:cubicBezTo>
                    <a:pt x="3079587" y="1176879"/>
                    <a:pt x="3055969" y="1393793"/>
                    <a:pt x="3050093" y="1548047"/>
                  </a:cubicBezTo>
                  <a:cubicBezTo>
                    <a:pt x="2884305" y="1556870"/>
                    <a:pt x="2690760" y="1568240"/>
                    <a:pt x="2460438" y="1561109"/>
                  </a:cubicBezTo>
                  <a:cubicBezTo>
                    <a:pt x="2230116" y="1553978"/>
                    <a:pt x="2150004" y="1578136"/>
                    <a:pt x="1842705" y="1574793"/>
                  </a:cubicBezTo>
                  <a:cubicBezTo>
                    <a:pt x="1535406" y="1571449"/>
                    <a:pt x="1400891" y="1584453"/>
                    <a:pt x="1253050" y="1587854"/>
                  </a:cubicBezTo>
                  <a:cubicBezTo>
                    <a:pt x="1105209" y="1591256"/>
                    <a:pt x="745074" y="1604700"/>
                    <a:pt x="242213" y="1610246"/>
                  </a:cubicBezTo>
                  <a:cubicBezTo>
                    <a:pt x="199286" y="1444854"/>
                    <a:pt x="197880" y="1262413"/>
                    <a:pt x="168742" y="1144864"/>
                  </a:cubicBezTo>
                  <a:cubicBezTo>
                    <a:pt x="139604" y="1027315"/>
                    <a:pt x="100692" y="836984"/>
                    <a:pt x="85582" y="618113"/>
                  </a:cubicBezTo>
                  <a:cubicBezTo>
                    <a:pt x="70472" y="399242"/>
                    <a:pt x="12596" y="192263"/>
                    <a:pt x="0" y="76020"/>
                  </a:cubicBezTo>
                  <a:close/>
                </a:path>
                <a:path w="3229511" h="1610246" stroke="0" extrusionOk="0">
                  <a:moveTo>
                    <a:pt x="0" y="76020"/>
                  </a:moveTo>
                  <a:cubicBezTo>
                    <a:pt x="304722" y="64968"/>
                    <a:pt x="442433" y="98845"/>
                    <a:pt x="678197" y="60056"/>
                  </a:cubicBezTo>
                  <a:cubicBezTo>
                    <a:pt x="913961" y="21266"/>
                    <a:pt x="1152338" y="19327"/>
                    <a:pt x="1291804" y="45612"/>
                  </a:cubicBezTo>
                  <a:cubicBezTo>
                    <a:pt x="1431270" y="71897"/>
                    <a:pt x="1641436" y="13887"/>
                    <a:pt x="1937707" y="30408"/>
                  </a:cubicBezTo>
                  <a:cubicBezTo>
                    <a:pt x="2233978" y="46929"/>
                    <a:pt x="2285418" y="19786"/>
                    <a:pt x="2519019" y="16724"/>
                  </a:cubicBezTo>
                  <a:cubicBezTo>
                    <a:pt x="2752620" y="13662"/>
                    <a:pt x="2983388" y="5141"/>
                    <a:pt x="3229511" y="0"/>
                  </a:cubicBezTo>
                  <a:cubicBezTo>
                    <a:pt x="3218227" y="220723"/>
                    <a:pt x="3206932" y="365344"/>
                    <a:pt x="3173293" y="485055"/>
                  </a:cubicBezTo>
                  <a:cubicBezTo>
                    <a:pt x="3139654" y="604766"/>
                    <a:pt x="3138363" y="855728"/>
                    <a:pt x="3113487" y="1001070"/>
                  </a:cubicBezTo>
                  <a:cubicBezTo>
                    <a:pt x="3088611" y="1146412"/>
                    <a:pt x="3073230" y="1326234"/>
                    <a:pt x="3050093" y="1548047"/>
                  </a:cubicBezTo>
                  <a:cubicBezTo>
                    <a:pt x="2884060" y="1551149"/>
                    <a:pt x="2696242" y="1533868"/>
                    <a:pt x="2516596" y="1559865"/>
                  </a:cubicBezTo>
                  <a:cubicBezTo>
                    <a:pt x="2336950" y="1585862"/>
                    <a:pt x="2152514" y="1554340"/>
                    <a:pt x="2011177" y="1571061"/>
                  </a:cubicBezTo>
                  <a:cubicBezTo>
                    <a:pt x="1869840" y="1587782"/>
                    <a:pt x="1626513" y="1557437"/>
                    <a:pt x="1505759" y="1582256"/>
                  </a:cubicBezTo>
                  <a:cubicBezTo>
                    <a:pt x="1385005" y="1607075"/>
                    <a:pt x="1212083" y="1568478"/>
                    <a:pt x="972262" y="1594074"/>
                  </a:cubicBezTo>
                  <a:cubicBezTo>
                    <a:pt x="732441" y="1619670"/>
                    <a:pt x="448333" y="1611221"/>
                    <a:pt x="242213" y="1610246"/>
                  </a:cubicBezTo>
                  <a:cubicBezTo>
                    <a:pt x="232752" y="1483922"/>
                    <a:pt x="188670" y="1243691"/>
                    <a:pt x="161475" y="1098837"/>
                  </a:cubicBezTo>
                  <a:cubicBezTo>
                    <a:pt x="134281" y="953983"/>
                    <a:pt x="107369" y="725702"/>
                    <a:pt x="78316" y="572086"/>
                  </a:cubicBezTo>
                  <a:cubicBezTo>
                    <a:pt x="49262" y="418470"/>
                    <a:pt x="16913" y="178710"/>
                    <a:pt x="0" y="76020"/>
                  </a:cubicBezTo>
                  <a:close/>
                </a:path>
              </a:pathLst>
            </a:custGeom>
            <a:solidFill>
              <a:srgbClr val="AA8D5C"/>
            </a:solidFill>
            <a:ln>
              <a:solidFill>
                <a:srgbClr val="AA8D5C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512980468">
                    <a:custGeom>
                      <a:avLst/>
                      <a:gdLst>
                        <a:gd name="connsiteX0" fmla="*/ 0 w 2194560"/>
                        <a:gd name="connsiteY0" fmla="*/ 67056 h 1420368"/>
                        <a:gd name="connsiteX1" fmla="*/ 2194560 w 2194560"/>
                        <a:gd name="connsiteY1" fmla="*/ 0 h 1420368"/>
                        <a:gd name="connsiteX2" fmla="*/ 2072640 w 2194560"/>
                        <a:gd name="connsiteY2" fmla="*/ 1365504 h 1420368"/>
                        <a:gd name="connsiteX3" fmla="*/ 164592 w 2194560"/>
                        <a:gd name="connsiteY3" fmla="*/ 1420368 h 1420368"/>
                        <a:gd name="connsiteX4" fmla="*/ 0 w 2194560"/>
                        <a:gd name="connsiteY4" fmla="*/ 67056 h 142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94560" h="1420368">
                          <a:moveTo>
                            <a:pt x="0" y="67056"/>
                          </a:moveTo>
                          <a:lnTo>
                            <a:pt x="2194560" y="0"/>
                          </a:lnTo>
                          <a:lnTo>
                            <a:pt x="2072640" y="1365504"/>
                          </a:lnTo>
                          <a:lnTo>
                            <a:pt x="164592" y="1420368"/>
                          </a:lnTo>
                          <a:lnTo>
                            <a:pt x="0" y="67056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DA37839-F354-B9AD-527B-AB4EE0C2C960}"/>
                </a:ext>
              </a:extLst>
            </p:cNvPr>
            <p:cNvSpPr txBox="1"/>
            <p:nvPr/>
          </p:nvSpPr>
          <p:spPr>
            <a:xfrm>
              <a:off x="3160159" y="2429278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Subtítulo aqui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7BE57931-60F1-8F37-C61C-27B700D6AB3E}"/>
                </a:ext>
              </a:extLst>
            </p:cNvPr>
            <p:cNvSpPr txBox="1"/>
            <p:nvPr/>
          </p:nvSpPr>
          <p:spPr>
            <a:xfrm>
              <a:off x="2704314" y="3650504"/>
              <a:ext cx="27105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</a:t>
              </a:r>
              <a:r>
                <a:rPr lang="pt-BR" sz="1400" dirty="0" err="1">
                  <a:solidFill>
                    <a:schemeClr val="bg1"/>
                  </a:solidFill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sit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amet</a:t>
              </a:r>
              <a:r>
                <a:rPr lang="pt-BR" sz="1400" dirty="0">
                  <a:solidFill>
                    <a:schemeClr val="bg1"/>
                  </a:solidFill>
                </a:rPr>
                <a:t>, </a:t>
              </a:r>
              <a:r>
                <a:rPr lang="pt-BR" sz="1400" dirty="0" err="1">
                  <a:solidFill>
                    <a:schemeClr val="bg1"/>
                  </a:solidFill>
                </a:rPr>
                <a:t>consectetuer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adipiscing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elit</a:t>
              </a:r>
              <a:r>
                <a:rPr lang="pt-BR" sz="1400" dirty="0">
                  <a:solidFill>
                    <a:schemeClr val="bg1"/>
                  </a:solidFill>
                </a:rPr>
                <a:t>. </a:t>
              </a:r>
              <a:r>
                <a:rPr lang="pt-BR" sz="1400" dirty="0" err="1">
                  <a:solidFill>
                    <a:schemeClr val="bg1"/>
                  </a:solidFill>
                </a:rPr>
                <a:t>Maecenas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porttitor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congue</a:t>
              </a:r>
              <a:r>
                <a:rPr lang="pt-BR" sz="1400" dirty="0">
                  <a:solidFill>
                    <a:schemeClr val="bg1"/>
                  </a:solidFill>
                </a:rPr>
                <a:t> massa.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2D4300E-D1CB-FEF1-77FD-A0977951989F}"/>
              </a:ext>
            </a:extLst>
          </p:cNvPr>
          <p:cNvGrpSpPr/>
          <p:nvPr/>
        </p:nvGrpSpPr>
        <p:grpSpPr>
          <a:xfrm>
            <a:off x="6403863" y="2705606"/>
            <a:ext cx="3587386" cy="4298876"/>
            <a:chOff x="6403863" y="2705606"/>
            <a:chExt cx="3587386" cy="4298876"/>
          </a:xfrm>
        </p:grpSpPr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C484EF95-B84E-613C-7E6A-34ED12095E48}"/>
                </a:ext>
              </a:extLst>
            </p:cNvPr>
            <p:cNvSpPr/>
            <p:nvPr/>
          </p:nvSpPr>
          <p:spPr>
            <a:xfrm>
              <a:off x="7844003" y="3113589"/>
              <a:ext cx="524993" cy="3890893"/>
            </a:xfrm>
            <a:custGeom>
              <a:avLst/>
              <a:gdLst>
                <a:gd name="connsiteX0" fmla="*/ 111227 w 524993"/>
                <a:gd name="connsiteY0" fmla="*/ 0 h 3890893"/>
                <a:gd name="connsiteX1" fmla="*/ 92689 w 524993"/>
                <a:gd name="connsiteY1" fmla="*/ 645819 h 3890893"/>
                <a:gd name="connsiteX2" fmla="*/ 71927 w 524993"/>
                <a:gd name="connsiteY2" fmla="*/ 1369136 h 3890893"/>
                <a:gd name="connsiteX3" fmla="*/ 56726 w 524993"/>
                <a:gd name="connsiteY3" fmla="*/ 1898707 h 3890893"/>
                <a:gd name="connsiteX4" fmla="*/ 35963 w 524993"/>
                <a:gd name="connsiteY4" fmla="*/ 2622024 h 3890893"/>
                <a:gd name="connsiteX5" fmla="*/ 17426 w 524993"/>
                <a:gd name="connsiteY5" fmla="*/ 3267843 h 3890893"/>
                <a:gd name="connsiteX6" fmla="*/ 0 w 524993"/>
                <a:gd name="connsiteY6" fmla="*/ 3874913 h 3890893"/>
                <a:gd name="connsiteX7" fmla="*/ 524993 w 524993"/>
                <a:gd name="connsiteY7" fmla="*/ 3890893 h 3890893"/>
                <a:gd name="connsiteX8" fmla="*/ 502569 w 524993"/>
                <a:gd name="connsiteY8" fmla="*/ 3169067 h 3890893"/>
                <a:gd name="connsiteX9" fmla="*/ 481347 w 524993"/>
                <a:gd name="connsiteY9" fmla="*/ 2485910 h 3890893"/>
                <a:gd name="connsiteX10" fmla="*/ 458924 w 524993"/>
                <a:gd name="connsiteY10" fmla="*/ 1764084 h 3890893"/>
                <a:gd name="connsiteX11" fmla="*/ 440104 w 524993"/>
                <a:gd name="connsiteY11" fmla="*/ 1158266 h 3890893"/>
                <a:gd name="connsiteX12" fmla="*/ 423687 w 524993"/>
                <a:gd name="connsiteY12" fmla="*/ 629786 h 3890893"/>
                <a:gd name="connsiteX13" fmla="*/ 404867 w 524993"/>
                <a:gd name="connsiteY13" fmla="*/ 23968 h 3890893"/>
                <a:gd name="connsiteX14" fmla="*/ 111227 w 524993"/>
                <a:gd name="connsiteY14" fmla="*/ 0 h 3890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993" h="3890893" fill="none" extrusionOk="0">
                  <a:moveTo>
                    <a:pt x="111227" y="0"/>
                  </a:moveTo>
                  <a:cubicBezTo>
                    <a:pt x="79373" y="285602"/>
                    <a:pt x="96303" y="409605"/>
                    <a:pt x="92689" y="645819"/>
                  </a:cubicBezTo>
                  <a:cubicBezTo>
                    <a:pt x="89075" y="882033"/>
                    <a:pt x="78569" y="1212283"/>
                    <a:pt x="71927" y="1369136"/>
                  </a:cubicBezTo>
                  <a:cubicBezTo>
                    <a:pt x="65285" y="1525989"/>
                    <a:pt x="57441" y="1683252"/>
                    <a:pt x="56726" y="1898707"/>
                  </a:cubicBezTo>
                  <a:cubicBezTo>
                    <a:pt x="56011" y="2114162"/>
                    <a:pt x="32256" y="2398898"/>
                    <a:pt x="35963" y="2622024"/>
                  </a:cubicBezTo>
                  <a:cubicBezTo>
                    <a:pt x="39670" y="2845150"/>
                    <a:pt x="50258" y="2984099"/>
                    <a:pt x="17426" y="3267843"/>
                  </a:cubicBezTo>
                  <a:cubicBezTo>
                    <a:pt x="-15406" y="3551587"/>
                    <a:pt x="-16853" y="3725271"/>
                    <a:pt x="0" y="3874913"/>
                  </a:cubicBezTo>
                  <a:cubicBezTo>
                    <a:pt x="152551" y="3869085"/>
                    <a:pt x="398694" y="3877695"/>
                    <a:pt x="524993" y="3890893"/>
                  </a:cubicBezTo>
                  <a:cubicBezTo>
                    <a:pt x="522037" y="3569482"/>
                    <a:pt x="499628" y="3528597"/>
                    <a:pt x="502569" y="3169067"/>
                  </a:cubicBezTo>
                  <a:cubicBezTo>
                    <a:pt x="505510" y="2809537"/>
                    <a:pt x="487418" y="2665306"/>
                    <a:pt x="481347" y="2485910"/>
                  </a:cubicBezTo>
                  <a:cubicBezTo>
                    <a:pt x="475277" y="2306514"/>
                    <a:pt x="438040" y="1929111"/>
                    <a:pt x="458924" y="1764084"/>
                  </a:cubicBezTo>
                  <a:cubicBezTo>
                    <a:pt x="479808" y="1599057"/>
                    <a:pt x="432248" y="1405382"/>
                    <a:pt x="440104" y="1158266"/>
                  </a:cubicBezTo>
                  <a:cubicBezTo>
                    <a:pt x="447960" y="911150"/>
                    <a:pt x="424824" y="779141"/>
                    <a:pt x="423687" y="629786"/>
                  </a:cubicBezTo>
                  <a:cubicBezTo>
                    <a:pt x="422550" y="480431"/>
                    <a:pt x="420905" y="295614"/>
                    <a:pt x="404867" y="23968"/>
                  </a:cubicBezTo>
                  <a:cubicBezTo>
                    <a:pt x="324475" y="17244"/>
                    <a:pt x="222727" y="22848"/>
                    <a:pt x="111227" y="0"/>
                  </a:cubicBezTo>
                  <a:close/>
                </a:path>
                <a:path w="524993" h="3890893" stroke="0" extrusionOk="0">
                  <a:moveTo>
                    <a:pt x="111227" y="0"/>
                  </a:moveTo>
                  <a:cubicBezTo>
                    <a:pt x="109086" y="286592"/>
                    <a:pt x="117117" y="529856"/>
                    <a:pt x="91577" y="684568"/>
                  </a:cubicBezTo>
                  <a:cubicBezTo>
                    <a:pt x="66037" y="839280"/>
                    <a:pt x="98397" y="1027143"/>
                    <a:pt x="75264" y="1252889"/>
                  </a:cubicBezTo>
                  <a:cubicBezTo>
                    <a:pt x="52131" y="1478635"/>
                    <a:pt x="56672" y="1631190"/>
                    <a:pt x="60063" y="1782460"/>
                  </a:cubicBezTo>
                  <a:cubicBezTo>
                    <a:pt x="63454" y="1933730"/>
                    <a:pt x="61483" y="2223876"/>
                    <a:pt x="39300" y="2505777"/>
                  </a:cubicBezTo>
                  <a:cubicBezTo>
                    <a:pt x="17118" y="2787678"/>
                    <a:pt x="24569" y="2824230"/>
                    <a:pt x="22987" y="3074098"/>
                  </a:cubicBezTo>
                  <a:cubicBezTo>
                    <a:pt x="21405" y="3323966"/>
                    <a:pt x="30513" y="3529477"/>
                    <a:pt x="0" y="3874913"/>
                  </a:cubicBezTo>
                  <a:cubicBezTo>
                    <a:pt x="147577" y="3856465"/>
                    <a:pt x="379044" y="3875297"/>
                    <a:pt x="524993" y="3890893"/>
                  </a:cubicBezTo>
                  <a:cubicBezTo>
                    <a:pt x="539354" y="3764622"/>
                    <a:pt x="494112" y="3467236"/>
                    <a:pt x="506173" y="3285075"/>
                  </a:cubicBezTo>
                  <a:cubicBezTo>
                    <a:pt x="518234" y="3102914"/>
                    <a:pt x="523911" y="2953618"/>
                    <a:pt x="486152" y="2640587"/>
                  </a:cubicBezTo>
                  <a:cubicBezTo>
                    <a:pt x="448393" y="2327556"/>
                    <a:pt x="468235" y="2185840"/>
                    <a:pt x="464930" y="1957431"/>
                  </a:cubicBezTo>
                  <a:cubicBezTo>
                    <a:pt x="461625" y="1729022"/>
                    <a:pt x="453890" y="1599465"/>
                    <a:pt x="444909" y="1312943"/>
                  </a:cubicBezTo>
                  <a:cubicBezTo>
                    <a:pt x="435929" y="1026421"/>
                    <a:pt x="410484" y="828841"/>
                    <a:pt x="423687" y="629786"/>
                  </a:cubicBezTo>
                  <a:cubicBezTo>
                    <a:pt x="436890" y="430731"/>
                    <a:pt x="427254" y="318318"/>
                    <a:pt x="404867" y="23968"/>
                  </a:cubicBezTo>
                  <a:cubicBezTo>
                    <a:pt x="261701" y="46"/>
                    <a:pt x="249525" y="21216"/>
                    <a:pt x="111227" y="0"/>
                  </a:cubicBezTo>
                  <a:close/>
                </a:path>
              </a:pathLst>
            </a:custGeom>
            <a:solidFill>
              <a:srgbClr val="7F6437"/>
            </a:solidFill>
            <a:ln>
              <a:solidFill>
                <a:srgbClr val="AA8D5C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76685363">
                    <a:custGeom>
                      <a:avLst/>
                      <a:gdLst>
                        <a:gd name="connsiteX0" fmla="*/ 47625 w 224790"/>
                        <a:gd name="connsiteY0" fmla="*/ 0 h 927735"/>
                        <a:gd name="connsiteX1" fmla="*/ 0 w 224790"/>
                        <a:gd name="connsiteY1" fmla="*/ 923925 h 927735"/>
                        <a:gd name="connsiteX2" fmla="*/ 224790 w 224790"/>
                        <a:gd name="connsiteY2" fmla="*/ 927735 h 927735"/>
                        <a:gd name="connsiteX3" fmla="*/ 173355 w 224790"/>
                        <a:gd name="connsiteY3" fmla="*/ 5715 h 927735"/>
                        <a:gd name="connsiteX4" fmla="*/ 47625 w 224790"/>
                        <a:gd name="connsiteY4" fmla="*/ 0 h 9277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4790" h="927735">
                          <a:moveTo>
                            <a:pt x="47625" y="0"/>
                          </a:moveTo>
                          <a:lnTo>
                            <a:pt x="0" y="923925"/>
                          </a:lnTo>
                          <a:lnTo>
                            <a:pt x="224790" y="927735"/>
                          </a:lnTo>
                          <a:lnTo>
                            <a:pt x="173355" y="5715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B7A8A2DF-3B13-4D8E-E86E-034938E05EE3}"/>
                </a:ext>
              </a:extLst>
            </p:cNvPr>
            <p:cNvSpPr/>
            <p:nvPr/>
          </p:nvSpPr>
          <p:spPr>
            <a:xfrm rot="184403">
              <a:off x="6434377" y="2705606"/>
              <a:ext cx="3556872" cy="1233657"/>
            </a:xfrm>
            <a:custGeom>
              <a:avLst/>
              <a:gdLst>
                <a:gd name="connsiteX0" fmla="*/ 0 w 3556872"/>
                <a:gd name="connsiteY0" fmla="*/ 483542 h 1233657"/>
                <a:gd name="connsiteX1" fmla="*/ 628712 w 3556872"/>
                <a:gd name="connsiteY1" fmla="*/ 405529 h 1233657"/>
                <a:gd name="connsiteX2" fmla="*/ 1171691 w 3556872"/>
                <a:gd name="connsiteY2" fmla="*/ 338154 h 1233657"/>
                <a:gd name="connsiteX3" fmla="*/ 1771825 w 3556872"/>
                <a:gd name="connsiteY3" fmla="*/ 263688 h 1233657"/>
                <a:gd name="connsiteX4" fmla="*/ 2257648 w 3556872"/>
                <a:gd name="connsiteY4" fmla="*/ 203405 h 1233657"/>
                <a:gd name="connsiteX5" fmla="*/ 2857782 w 3556872"/>
                <a:gd name="connsiteY5" fmla="*/ 128938 h 1233657"/>
                <a:gd name="connsiteX6" fmla="*/ 2851738 w 3556872"/>
                <a:gd name="connsiteY6" fmla="*/ 0 h 1233657"/>
                <a:gd name="connsiteX7" fmla="*/ 3211356 w 3556872"/>
                <a:gd name="connsiteY7" fmla="*/ 201386 h 1233657"/>
                <a:gd name="connsiteX8" fmla="*/ 3556872 w 3556872"/>
                <a:gd name="connsiteY8" fmla="*/ 394874 h 1233657"/>
                <a:gd name="connsiteX9" fmla="*/ 3268693 w 3556872"/>
                <a:gd name="connsiteY9" fmla="*/ 680151 h 1233657"/>
                <a:gd name="connsiteX10" fmla="*/ 2956500 w 3556872"/>
                <a:gd name="connsiteY10" fmla="*/ 989202 h 1233657"/>
                <a:gd name="connsiteX11" fmla="*/ 2926280 w 3556872"/>
                <a:gd name="connsiteY11" fmla="*/ 904586 h 1233657"/>
                <a:gd name="connsiteX12" fmla="*/ 2411106 w 3556872"/>
                <a:gd name="connsiteY12" fmla="*/ 963819 h 1233657"/>
                <a:gd name="connsiteX13" fmla="*/ 1895931 w 3556872"/>
                <a:gd name="connsiteY13" fmla="*/ 1023052 h 1233657"/>
                <a:gd name="connsiteX14" fmla="*/ 1380757 w 3556872"/>
                <a:gd name="connsiteY14" fmla="*/ 1082284 h 1233657"/>
                <a:gd name="connsiteX15" fmla="*/ 779720 w 3556872"/>
                <a:gd name="connsiteY15" fmla="*/ 1151389 h 1233657"/>
                <a:gd name="connsiteX16" fmla="*/ 64200 w 3556872"/>
                <a:gd name="connsiteY16" fmla="*/ 1233657 h 1233657"/>
                <a:gd name="connsiteX17" fmla="*/ 32100 w 3556872"/>
                <a:gd name="connsiteY17" fmla="*/ 858600 h 1233657"/>
                <a:gd name="connsiteX18" fmla="*/ 0 w 3556872"/>
                <a:gd name="connsiteY18" fmla="*/ 483542 h 123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6872" h="1233657" fill="none" extrusionOk="0">
                  <a:moveTo>
                    <a:pt x="0" y="483542"/>
                  </a:moveTo>
                  <a:cubicBezTo>
                    <a:pt x="296873" y="476450"/>
                    <a:pt x="387264" y="455444"/>
                    <a:pt x="628712" y="405529"/>
                  </a:cubicBezTo>
                  <a:cubicBezTo>
                    <a:pt x="870160" y="355614"/>
                    <a:pt x="992484" y="386694"/>
                    <a:pt x="1171691" y="338154"/>
                  </a:cubicBezTo>
                  <a:cubicBezTo>
                    <a:pt x="1350898" y="289614"/>
                    <a:pt x="1497111" y="297730"/>
                    <a:pt x="1771825" y="263688"/>
                  </a:cubicBezTo>
                  <a:cubicBezTo>
                    <a:pt x="2046539" y="229646"/>
                    <a:pt x="2052490" y="225484"/>
                    <a:pt x="2257648" y="203405"/>
                  </a:cubicBezTo>
                  <a:cubicBezTo>
                    <a:pt x="2462806" y="181326"/>
                    <a:pt x="2588864" y="143686"/>
                    <a:pt x="2857782" y="128938"/>
                  </a:cubicBezTo>
                  <a:cubicBezTo>
                    <a:pt x="2853354" y="76450"/>
                    <a:pt x="2854483" y="29151"/>
                    <a:pt x="2851738" y="0"/>
                  </a:cubicBezTo>
                  <a:cubicBezTo>
                    <a:pt x="2929239" y="35626"/>
                    <a:pt x="3118988" y="170519"/>
                    <a:pt x="3211356" y="201386"/>
                  </a:cubicBezTo>
                  <a:cubicBezTo>
                    <a:pt x="3303724" y="232253"/>
                    <a:pt x="3421908" y="307504"/>
                    <a:pt x="3556872" y="394874"/>
                  </a:cubicBezTo>
                  <a:cubicBezTo>
                    <a:pt x="3465316" y="466246"/>
                    <a:pt x="3349878" y="627405"/>
                    <a:pt x="3268693" y="680151"/>
                  </a:cubicBezTo>
                  <a:cubicBezTo>
                    <a:pt x="3187508" y="732897"/>
                    <a:pt x="3036180" y="919021"/>
                    <a:pt x="2956500" y="989202"/>
                  </a:cubicBezTo>
                  <a:cubicBezTo>
                    <a:pt x="2943614" y="965596"/>
                    <a:pt x="2939151" y="927685"/>
                    <a:pt x="2926280" y="904586"/>
                  </a:cubicBezTo>
                  <a:cubicBezTo>
                    <a:pt x="2727573" y="923386"/>
                    <a:pt x="2641553" y="945066"/>
                    <a:pt x="2411106" y="963819"/>
                  </a:cubicBezTo>
                  <a:cubicBezTo>
                    <a:pt x="2180659" y="982572"/>
                    <a:pt x="2068984" y="1026699"/>
                    <a:pt x="1895931" y="1023052"/>
                  </a:cubicBezTo>
                  <a:cubicBezTo>
                    <a:pt x="1722878" y="1019404"/>
                    <a:pt x="1548754" y="1084702"/>
                    <a:pt x="1380757" y="1082284"/>
                  </a:cubicBezTo>
                  <a:cubicBezTo>
                    <a:pt x="1212760" y="1079866"/>
                    <a:pt x="909258" y="1108750"/>
                    <a:pt x="779720" y="1151389"/>
                  </a:cubicBezTo>
                  <a:cubicBezTo>
                    <a:pt x="650182" y="1194028"/>
                    <a:pt x="259605" y="1210148"/>
                    <a:pt x="64200" y="1233657"/>
                  </a:cubicBezTo>
                  <a:cubicBezTo>
                    <a:pt x="62693" y="1125617"/>
                    <a:pt x="57898" y="1025172"/>
                    <a:pt x="32100" y="858600"/>
                  </a:cubicBezTo>
                  <a:cubicBezTo>
                    <a:pt x="6302" y="692027"/>
                    <a:pt x="17783" y="650003"/>
                    <a:pt x="0" y="483542"/>
                  </a:cubicBezTo>
                  <a:close/>
                </a:path>
                <a:path w="3556872" h="1233657" stroke="0" extrusionOk="0">
                  <a:moveTo>
                    <a:pt x="0" y="483542"/>
                  </a:moveTo>
                  <a:cubicBezTo>
                    <a:pt x="240849" y="477101"/>
                    <a:pt x="412342" y="410665"/>
                    <a:pt x="600134" y="409075"/>
                  </a:cubicBezTo>
                  <a:cubicBezTo>
                    <a:pt x="787926" y="407485"/>
                    <a:pt x="1020507" y="355611"/>
                    <a:pt x="1171691" y="338154"/>
                  </a:cubicBezTo>
                  <a:cubicBezTo>
                    <a:pt x="1322875" y="320697"/>
                    <a:pt x="1474494" y="316447"/>
                    <a:pt x="1686091" y="274326"/>
                  </a:cubicBezTo>
                  <a:cubicBezTo>
                    <a:pt x="1897688" y="232204"/>
                    <a:pt x="2087984" y="232400"/>
                    <a:pt x="2286226" y="199859"/>
                  </a:cubicBezTo>
                  <a:cubicBezTo>
                    <a:pt x="2484468" y="167318"/>
                    <a:pt x="2697775" y="168966"/>
                    <a:pt x="2857782" y="128938"/>
                  </a:cubicBezTo>
                  <a:cubicBezTo>
                    <a:pt x="2854241" y="102061"/>
                    <a:pt x="2847827" y="37082"/>
                    <a:pt x="2851738" y="0"/>
                  </a:cubicBezTo>
                  <a:cubicBezTo>
                    <a:pt x="3002577" y="82457"/>
                    <a:pt x="3130278" y="150842"/>
                    <a:pt x="3204305" y="197437"/>
                  </a:cubicBezTo>
                  <a:cubicBezTo>
                    <a:pt x="3278332" y="244032"/>
                    <a:pt x="3391384" y="324935"/>
                    <a:pt x="3556872" y="394874"/>
                  </a:cubicBezTo>
                  <a:cubicBezTo>
                    <a:pt x="3479940" y="499023"/>
                    <a:pt x="3348297" y="622927"/>
                    <a:pt x="3268693" y="680151"/>
                  </a:cubicBezTo>
                  <a:cubicBezTo>
                    <a:pt x="3189090" y="737375"/>
                    <a:pt x="3047997" y="897080"/>
                    <a:pt x="2956500" y="989202"/>
                  </a:cubicBezTo>
                  <a:cubicBezTo>
                    <a:pt x="2952810" y="970190"/>
                    <a:pt x="2936143" y="923589"/>
                    <a:pt x="2926280" y="904586"/>
                  </a:cubicBezTo>
                  <a:cubicBezTo>
                    <a:pt x="2800974" y="929500"/>
                    <a:pt x="2666763" y="935953"/>
                    <a:pt x="2439726" y="960528"/>
                  </a:cubicBezTo>
                  <a:cubicBezTo>
                    <a:pt x="2212689" y="985103"/>
                    <a:pt x="2106348" y="995577"/>
                    <a:pt x="1867310" y="1026342"/>
                  </a:cubicBezTo>
                  <a:cubicBezTo>
                    <a:pt x="1628272" y="1057107"/>
                    <a:pt x="1435949" y="1049024"/>
                    <a:pt x="1323515" y="1088866"/>
                  </a:cubicBezTo>
                  <a:cubicBezTo>
                    <a:pt x="1211081" y="1128707"/>
                    <a:pt x="993444" y="1148444"/>
                    <a:pt x="836962" y="1144808"/>
                  </a:cubicBezTo>
                  <a:cubicBezTo>
                    <a:pt x="680480" y="1141172"/>
                    <a:pt x="444841" y="1160395"/>
                    <a:pt x="64200" y="1233657"/>
                  </a:cubicBezTo>
                  <a:cubicBezTo>
                    <a:pt x="37630" y="1126254"/>
                    <a:pt x="33606" y="1015901"/>
                    <a:pt x="30816" y="843597"/>
                  </a:cubicBezTo>
                  <a:cubicBezTo>
                    <a:pt x="28026" y="671293"/>
                    <a:pt x="18954" y="628269"/>
                    <a:pt x="0" y="483542"/>
                  </a:cubicBezTo>
                  <a:close/>
                </a:path>
              </a:pathLst>
            </a:custGeom>
            <a:solidFill>
              <a:srgbClr val="AA8D5C"/>
            </a:solidFill>
            <a:ln>
              <a:solidFill>
                <a:srgbClr val="AA8D5C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4226844144">
                    <a:custGeom>
                      <a:avLst/>
                      <a:gdLst>
                        <a:gd name="connsiteX0" fmla="*/ 0 w 1733550"/>
                        <a:gd name="connsiteY0" fmla="*/ 259080 h 992505"/>
                        <a:gd name="connsiteX1" fmla="*/ 1072515 w 1733550"/>
                        <a:gd name="connsiteY1" fmla="*/ 121920 h 992505"/>
                        <a:gd name="connsiteX2" fmla="*/ 1066800 w 1733550"/>
                        <a:gd name="connsiteY2" fmla="*/ 0 h 992505"/>
                        <a:gd name="connsiteX3" fmla="*/ 1733550 w 1733550"/>
                        <a:gd name="connsiteY3" fmla="*/ 373380 h 992505"/>
                        <a:gd name="connsiteX4" fmla="*/ 1165860 w 1733550"/>
                        <a:gd name="connsiteY4" fmla="*/ 935355 h 992505"/>
                        <a:gd name="connsiteX5" fmla="*/ 1137285 w 1733550"/>
                        <a:gd name="connsiteY5" fmla="*/ 855345 h 992505"/>
                        <a:gd name="connsiteX6" fmla="*/ 148590 w 1733550"/>
                        <a:gd name="connsiteY6" fmla="*/ 992505 h 992505"/>
                        <a:gd name="connsiteX7" fmla="*/ 0 w 1733550"/>
                        <a:gd name="connsiteY7" fmla="*/ 259080 h 992505"/>
                        <a:gd name="connsiteX0" fmla="*/ 0 w 3363254"/>
                        <a:gd name="connsiteY0" fmla="*/ 457221 h 992505"/>
                        <a:gd name="connsiteX1" fmla="*/ 2702219 w 3363254"/>
                        <a:gd name="connsiteY1" fmla="*/ 121920 h 992505"/>
                        <a:gd name="connsiteX2" fmla="*/ 2696504 w 3363254"/>
                        <a:gd name="connsiteY2" fmla="*/ 0 h 992505"/>
                        <a:gd name="connsiteX3" fmla="*/ 3363254 w 3363254"/>
                        <a:gd name="connsiteY3" fmla="*/ 373380 h 992505"/>
                        <a:gd name="connsiteX4" fmla="*/ 2795564 w 3363254"/>
                        <a:gd name="connsiteY4" fmla="*/ 935355 h 992505"/>
                        <a:gd name="connsiteX5" fmla="*/ 2766989 w 3363254"/>
                        <a:gd name="connsiteY5" fmla="*/ 855345 h 992505"/>
                        <a:gd name="connsiteX6" fmla="*/ 1778294 w 3363254"/>
                        <a:gd name="connsiteY6" fmla="*/ 992505 h 992505"/>
                        <a:gd name="connsiteX7" fmla="*/ 0 w 3363254"/>
                        <a:gd name="connsiteY7" fmla="*/ 457221 h 992505"/>
                        <a:gd name="connsiteX0" fmla="*/ 0 w 3363254"/>
                        <a:gd name="connsiteY0" fmla="*/ 457221 h 1166503"/>
                        <a:gd name="connsiteX1" fmla="*/ 2702219 w 3363254"/>
                        <a:gd name="connsiteY1" fmla="*/ 121920 h 1166503"/>
                        <a:gd name="connsiteX2" fmla="*/ 2696504 w 3363254"/>
                        <a:gd name="connsiteY2" fmla="*/ 0 h 1166503"/>
                        <a:gd name="connsiteX3" fmla="*/ 3363254 w 3363254"/>
                        <a:gd name="connsiteY3" fmla="*/ 373380 h 1166503"/>
                        <a:gd name="connsiteX4" fmla="*/ 2795564 w 3363254"/>
                        <a:gd name="connsiteY4" fmla="*/ 935355 h 1166503"/>
                        <a:gd name="connsiteX5" fmla="*/ 2766989 w 3363254"/>
                        <a:gd name="connsiteY5" fmla="*/ 855345 h 1166503"/>
                        <a:gd name="connsiteX6" fmla="*/ 60706 w 3363254"/>
                        <a:gd name="connsiteY6" fmla="*/ 1166503 h 1166503"/>
                        <a:gd name="connsiteX7" fmla="*/ 0 w 3363254"/>
                        <a:gd name="connsiteY7" fmla="*/ 457221 h 11665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363254" h="1166503">
                          <a:moveTo>
                            <a:pt x="0" y="457221"/>
                          </a:moveTo>
                          <a:lnTo>
                            <a:pt x="2702219" y="121920"/>
                          </a:lnTo>
                          <a:lnTo>
                            <a:pt x="2696504" y="0"/>
                          </a:lnTo>
                          <a:lnTo>
                            <a:pt x="3363254" y="373380"/>
                          </a:lnTo>
                          <a:lnTo>
                            <a:pt x="2795564" y="935355"/>
                          </a:lnTo>
                          <a:lnTo>
                            <a:pt x="2766989" y="855345"/>
                          </a:lnTo>
                          <a:lnTo>
                            <a:pt x="60706" y="1166503"/>
                          </a:lnTo>
                          <a:lnTo>
                            <a:pt x="0" y="457221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4B4EC996-BD26-DD06-CDF5-B83BC74EE788}"/>
                </a:ext>
              </a:extLst>
            </p:cNvPr>
            <p:cNvSpPr/>
            <p:nvPr/>
          </p:nvSpPr>
          <p:spPr>
            <a:xfrm>
              <a:off x="6403863" y="4236720"/>
              <a:ext cx="3343288" cy="1483360"/>
            </a:xfrm>
            <a:custGeom>
              <a:avLst/>
              <a:gdLst>
                <a:gd name="connsiteX0" fmla="*/ 0 w 3343288"/>
                <a:gd name="connsiteY0" fmla="*/ 70029 h 1483360"/>
                <a:gd name="connsiteX1" fmla="*/ 668658 w 3343288"/>
                <a:gd name="connsiteY1" fmla="*/ 56023 h 1483360"/>
                <a:gd name="connsiteX2" fmla="*/ 1337315 w 3343288"/>
                <a:gd name="connsiteY2" fmla="*/ 42017 h 1483360"/>
                <a:gd name="connsiteX3" fmla="*/ 1972540 w 3343288"/>
                <a:gd name="connsiteY3" fmla="*/ 28712 h 1483360"/>
                <a:gd name="connsiteX4" fmla="*/ 2708063 w 3343288"/>
                <a:gd name="connsiteY4" fmla="*/ 13306 h 1483360"/>
                <a:gd name="connsiteX5" fmla="*/ 3343288 w 3343288"/>
                <a:gd name="connsiteY5" fmla="*/ 0 h 1483360"/>
                <a:gd name="connsiteX6" fmla="*/ 3279518 w 3343288"/>
                <a:gd name="connsiteY6" fmla="*/ 489615 h 1483360"/>
                <a:gd name="connsiteX7" fmla="*/ 3221319 w 3343288"/>
                <a:gd name="connsiteY7" fmla="*/ 936447 h 1483360"/>
                <a:gd name="connsiteX8" fmla="*/ 3157549 w 3343288"/>
                <a:gd name="connsiteY8" fmla="*/ 1426062 h 1483360"/>
                <a:gd name="connsiteX9" fmla="*/ 2576188 w 3343288"/>
                <a:gd name="connsiteY9" fmla="*/ 1437522 h 1483360"/>
                <a:gd name="connsiteX10" fmla="*/ 1994828 w 3343288"/>
                <a:gd name="connsiteY10" fmla="*/ 1448981 h 1483360"/>
                <a:gd name="connsiteX11" fmla="*/ 1442535 w 3343288"/>
                <a:gd name="connsiteY11" fmla="*/ 1459868 h 1483360"/>
                <a:gd name="connsiteX12" fmla="*/ 832107 w 3343288"/>
                <a:gd name="connsiteY12" fmla="*/ 1471900 h 1483360"/>
                <a:gd name="connsiteX13" fmla="*/ 250746 w 3343288"/>
                <a:gd name="connsiteY13" fmla="*/ 1483360 h 1483360"/>
                <a:gd name="connsiteX14" fmla="*/ 174686 w 3343288"/>
                <a:gd name="connsiteY14" fmla="*/ 1054650 h 1483360"/>
                <a:gd name="connsiteX15" fmla="*/ 96119 w 3343288"/>
                <a:gd name="connsiteY15" fmla="*/ 611806 h 1483360"/>
                <a:gd name="connsiteX16" fmla="*/ 0 w 3343288"/>
                <a:gd name="connsiteY16" fmla="*/ 70029 h 14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43288" h="1483360" fill="none" extrusionOk="0">
                  <a:moveTo>
                    <a:pt x="0" y="70029"/>
                  </a:moveTo>
                  <a:cubicBezTo>
                    <a:pt x="143386" y="60685"/>
                    <a:pt x="532462" y="56382"/>
                    <a:pt x="668658" y="56023"/>
                  </a:cubicBezTo>
                  <a:cubicBezTo>
                    <a:pt x="804854" y="55664"/>
                    <a:pt x="1005012" y="33866"/>
                    <a:pt x="1337315" y="42017"/>
                  </a:cubicBezTo>
                  <a:cubicBezTo>
                    <a:pt x="1669618" y="50168"/>
                    <a:pt x="1693375" y="3352"/>
                    <a:pt x="1972540" y="28712"/>
                  </a:cubicBezTo>
                  <a:cubicBezTo>
                    <a:pt x="2251705" y="54072"/>
                    <a:pt x="2510589" y="9317"/>
                    <a:pt x="2708063" y="13306"/>
                  </a:cubicBezTo>
                  <a:cubicBezTo>
                    <a:pt x="2905537" y="17295"/>
                    <a:pt x="3106396" y="12412"/>
                    <a:pt x="3343288" y="0"/>
                  </a:cubicBezTo>
                  <a:cubicBezTo>
                    <a:pt x="3307277" y="106667"/>
                    <a:pt x="3305607" y="279664"/>
                    <a:pt x="3279518" y="489615"/>
                  </a:cubicBezTo>
                  <a:cubicBezTo>
                    <a:pt x="3253428" y="699566"/>
                    <a:pt x="3232054" y="798046"/>
                    <a:pt x="3221319" y="936447"/>
                  </a:cubicBezTo>
                  <a:cubicBezTo>
                    <a:pt x="3210585" y="1074848"/>
                    <a:pt x="3164940" y="1303092"/>
                    <a:pt x="3157549" y="1426062"/>
                  </a:cubicBezTo>
                  <a:cubicBezTo>
                    <a:pt x="3025317" y="1418710"/>
                    <a:pt x="2753507" y="1422418"/>
                    <a:pt x="2576188" y="1437522"/>
                  </a:cubicBezTo>
                  <a:cubicBezTo>
                    <a:pt x="2398869" y="1452626"/>
                    <a:pt x="2138533" y="1458127"/>
                    <a:pt x="1994828" y="1448981"/>
                  </a:cubicBezTo>
                  <a:cubicBezTo>
                    <a:pt x="1851123" y="1439836"/>
                    <a:pt x="1599996" y="1432961"/>
                    <a:pt x="1442535" y="1459868"/>
                  </a:cubicBezTo>
                  <a:cubicBezTo>
                    <a:pt x="1285074" y="1486775"/>
                    <a:pt x="1025483" y="1445288"/>
                    <a:pt x="832107" y="1471900"/>
                  </a:cubicBezTo>
                  <a:cubicBezTo>
                    <a:pt x="638731" y="1498513"/>
                    <a:pt x="464249" y="1459320"/>
                    <a:pt x="250746" y="1483360"/>
                  </a:cubicBezTo>
                  <a:cubicBezTo>
                    <a:pt x="227650" y="1354384"/>
                    <a:pt x="183156" y="1219906"/>
                    <a:pt x="174686" y="1054650"/>
                  </a:cubicBezTo>
                  <a:cubicBezTo>
                    <a:pt x="166217" y="889393"/>
                    <a:pt x="115378" y="759713"/>
                    <a:pt x="96119" y="611806"/>
                  </a:cubicBezTo>
                  <a:cubicBezTo>
                    <a:pt x="76860" y="463899"/>
                    <a:pt x="41726" y="325929"/>
                    <a:pt x="0" y="70029"/>
                  </a:cubicBezTo>
                  <a:close/>
                </a:path>
                <a:path w="3343288" h="1483360" stroke="0" extrusionOk="0">
                  <a:moveTo>
                    <a:pt x="0" y="70029"/>
                  </a:moveTo>
                  <a:cubicBezTo>
                    <a:pt x="146946" y="90347"/>
                    <a:pt x="520052" y="64358"/>
                    <a:pt x="668658" y="56023"/>
                  </a:cubicBezTo>
                  <a:cubicBezTo>
                    <a:pt x="817264" y="47688"/>
                    <a:pt x="1082008" y="39120"/>
                    <a:pt x="1270449" y="43418"/>
                  </a:cubicBezTo>
                  <a:cubicBezTo>
                    <a:pt x="1458890" y="47716"/>
                    <a:pt x="1838261" y="14563"/>
                    <a:pt x="2005973" y="28012"/>
                  </a:cubicBezTo>
                  <a:cubicBezTo>
                    <a:pt x="2173685" y="41460"/>
                    <a:pt x="2438925" y="9777"/>
                    <a:pt x="2641198" y="14706"/>
                  </a:cubicBezTo>
                  <a:cubicBezTo>
                    <a:pt x="2843471" y="19635"/>
                    <a:pt x="3077672" y="23837"/>
                    <a:pt x="3343288" y="0"/>
                  </a:cubicBezTo>
                  <a:cubicBezTo>
                    <a:pt x="3319861" y="185080"/>
                    <a:pt x="3318460" y="266831"/>
                    <a:pt x="3285090" y="446833"/>
                  </a:cubicBezTo>
                  <a:cubicBezTo>
                    <a:pt x="3251720" y="626835"/>
                    <a:pt x="3240274" y="719729"/>
                    <a:pt x="3226892" y="893666"/>
                  </a:cubicBezTo>
                  <a:cubicBezTo>
                    <a:pt x="3213509" y="1067603"/>
                    <a:pt x="3152816" y="1292243"/>
                    <a:pt x="3157549" y="1426062"/>
                  </a:cubicBezTo>
                  <a:cubicBezTo>
                    <a:pt x="3017502" y="1445166"/>
                    <a:pt x="2807940" y="1423043"/>
                    <a:pt x="2576188" y="1437522"/>
                  </a:cubicBezTo>
                  <a:cubicBezTo>
                    <a:pt x="2344436" y="1452000"/>
                    <a:pt x="2129431" y="1440428"/>
                    <a:pt x="1965760" y="1449554"/>
                  </a:cubicBezTo>
                  <a:cubicBezTo>
                    <a:pt x="1802089" y="1458680"/>
                    <a:pt x="1558333" y="1477109"/>
                    <a:pt x="1413467" y="1460441"/>
                  </a:cubicBezTo>
                  <a:cubicBezTo>
                    <a:pt x="1268601" y="1443773"/>
                    <a:pt x="1040326" y="1460736"/>
                    <a:pt x="890243" y="1470754"/>
                  </a:cubicBezTo>
                  <a:cubicBezTo>
                    <a:pt x="740160" y="1480772"/>
                    <a:pt x="482053" y="1498285"/>
                    <a:pt x="250746" y="1483360"/>
                  </a:cubicBezTo>
                  <a:cubicBezTo>
                    <a:pt x="235784" y="1291593"/>
                    <a:pt x="194974" y="1230710"/>
                    <a:pt x="164657" y="998116"/>
                  </a:cubicBezTo>
                  <a:cubicBezTo>
                    <a:pt x="134340" y="765522"/>
                    <a:pt x="87133" y="624297"/>
                    <a:pt x="78567" y="512873"/>
                  </a:cubicBezTo>
                  <a:cubicBezTo>
                    <a:pt x="70001" y="401449"/>
                    <a:pt x="38867" y="212235"/>
                    <a:pt x="0" y="70029"/>
                  </a:cubicBezTo>
                  <a:close/>
                </a:path>
              </a:pathLst>
            </a:custGeom>
            <a:solidFill>
              <a:srgbClr val="AA8D5C"/>
            </a:solidFill>
            <a:ln>
              <a:solidFill>
                <a:srgbClr val="AA8D5C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2580135">
                    <a:custGeom>
                      <a:avLst/>
                      <a:gdLst>
                        <a:gd name="connsiteX0" fmla="*/ 0 w 2194560"/>
                        <a:gd name="connsiteY0" fmla="*/ 67056 h 1420368"/>
                        <a:gd name="connsiteX1" fmla="*/ 2194560 w 2194560"/>
                        <a:gd name="connsiteY1" fmla="*/ 0 h 1420368"/>
                        <a:gd name="connsiteX2" fmla="*/ 2072640 w 2194560"/>
                        <a:gd name="connsiteY2" fmla="*/ 1365504 h 1420368"/>
                        <a:gd name="connsiteX3" fmla="*/ 164592 w 2194560"/>
                        <a:gd name="connsiteY3" fmla="*/ 1420368 h 1420368"/>
                        <a:gd name="connsiteX4" fmla="*/ 0 w 2194560"/>
                        <a:gd name="connsiteY4" fmla="*/ 67056 h 142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94560" h="1420368">
                          <a:moveTo>
                            <a:pt x="0" y="67056"/>
                          </a:moveTo>
                          <a:lnTo>
                            <a:pt x="2194560" y="0"/>
                          </a:lnTo>
                          <a:lnTo>
                            <a:pt x="2072640" y="1365504"/>
                          </a:lnTo>
                          <a:lnTo>
                            <a:pt x="164592" y="1420368"/>
                          </a:lnTo>
                          <a:lnTo>
                            <a:pt x="0" y="67056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AE366CA-BDDE-89CE-F8F9-EB444A5EE4F5}"/>
                </a:ext>
              </a:extLst>
            </p:cNvPr>
            <p:cNvSpPr txBox="1"/>
            <p:nvPr/>
          </p:nvSpPr>
          <p:spPr>
            <a:xfrm>
              <a:off x="7048673" y="3182645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Subtítulo aqui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6BAC1BD9-5508-2C70-73A2-C8B49899A73D}"/>
                </a:ext>
              </a:extLst>
            </p:cNvPr>
            <p:cNvSpPr txBox="1"/>
            <p:nvPr/>
          </p:nvSpPr>
          <p:spPr>
            <a:xfrm>
              <a:off x="6720217" y="4477127"/>
              <a:ext cx="27105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>
                  <a:solidFill>
                    <a:schemeClr val="bg1"/>
                  </a:solidFill>
                </a:rPr>
                <a:t>Lorem</a:t>
              </a:r>
              <a:r>
                <a:rPr lang="pt-BR" sz="1400" dirty="0">
                  <a:solidFill>
                    <a:schemeClr val="bg1"/>
                  </a:solidFill>
                </a:rPr>
                <a:t> ipsum </a:t>
              </a:r>
              <a:r>
                <a:rPr lang="pt-BR" sz="1400" dirty="0" err="1">
                  <a:solidFill>
                    <a:schemeClr val="bg1"/>
                  </a:solidFill>
                </a:rPr>
                <a:t>dolor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sit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amet</a:t>
              </a:r>
              <a:r>
                <a:rPr lang="pt-BR" sz="1400" dirty="0">
                  <a:solidFill>
                    <a:schemeClr val="bg1"/>
                  </a:solidFill>
                </a:rPr>
                <a:t>, </a:t>
              </a:r>
              <a:r>
                <a:rPr lang="pt-BR" sz="1400" dirty="0" err="1">
                  <a:solidFill>
                    <a:schemeClr val="bg1"/>
                  </a:solidFill>
                </a:rPr>
                <a:t>consectetuer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adipiscing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elit</a:t>
              </a:r>
              <a:r>
                <a:rPr lang="pt-BR" sz="1400" dirty="0">
                  <a:solidFill>
                    <a:schemeClr val="bg1"/>
                  </a:solidFill>
                </a:rPr>
                <a:t>. </a:t>
              </a:r>
              <a:r>
                <a:rPr lang="pt-BR" sz="1400" dirty="0" err="1">
                  <a:solidFill>
                    <a:schemeClr val="bg1"/>
                  </a:solidFill>
                </a:rPr>
                <a:t>Maecenas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porttitor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congue</a:t>
              </a:r>
              <a:r>
                <a:rPr lang="pt-BR" sz="1400" dirty="0">
                  <a:solidFill>
                    <a:schemeClr val="bg1"/>
                  </a:solidFill>
                </a:rPr>
                <a:t> massa.</a:t>
              </a:r>
            </a:p>
          </p:txBody>
        </p:sp>
      </p:grp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84FA297B-FEB4-E61A-8173-68510F37DF77}"/>
              </a:ext>
            </a:extLst>
          </p:cNvPr>
          <p:cNvSpPr/>
          <p:nvPr/>
        </p:nvSpPr>
        <p:spPr>
          <a:xfrm>
            <a:off x="-66040" y="272408"/>
            <a:ext cx="3688080" cy="390497"/>
          </a:xfrm>
          <a:custGeom>
            <a:avLst/>
            <a:gdLst>
              <a:gd name="connsiteX0" fmla="*/ 3688080 w 3688080"/>
              <a:gd name="connsiteY0" fmla="*/ 173781 h 390497"/>
              <a:gd name="connsiteX1" fmla="*/ 2219960 w 3688080"/>
              <a:gd name="connsiteY1" fmla="*/ 6141 h 390497"/>
              <a:gd name="connsiteX2" fmla="*/ 965200 w 3688080"/>
              <a:gd name="connsiteY2" fmla="*/ 366821 h 390497"/>
              <a:gd name="connsiteX3" fmla="*/ 0 w 3688080"/>
              <a:gd name="connsiteY3" fmla="*/ 326181 h 39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8080" h="390497">
                <a:moveTo>
                  <a:pt x="3688080" y="173781"/>
                </a:moveTo>
                <a:cubicBezTo>
                  <a:pt x="3180926" y="73874"/>
                  <a:pt x="2673773" y="-26032"/>
                  <a:pt x="2219960" y="6141"/>
                </a:cubicBezTo>
                <a:cubicBezTo>
                  <a:pt x="1766147" y="38314"/>
                  <a:pt x="1335193" y="313481"/>
                  <a:pt x="965200" y="366821"/>
                </a:cubicBezTo>
                <a:cubicBezTo>
                  <a:pt x="595207" y="420161"/>
                  <a:pt x="297603" y="373171"/>
                  <a:pt x="0" y="326181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0FD93397-DC41-80AB-2B24-97F2E9528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742">
            <a:off x="3740524" y="270414"/>
            <a:ext cx="620489" cy="720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E385F85A-79BA-BF56-5B7C-FC5C7B1CDCBD}"/>
              </a:ext>
            </a:extLst>
          </p:cNvPr>
          <p:cNvSpPr/>
          <p:nvPr/>
        </p:nvSpPr>
        <p:spPr>
          <a:xfrm>
            <a:off x="11103926" y="4521200"/>
            <a:ext cx="1311594" cy="2458720"/>
          </a:xfrm>
          <a:custGeom>
            <a:avLst/>
            <a:gdLst>
              <a:gd name="connsiteX0" fmla="*/ 1311594 w 1311594"/>
              <a:gd name="connsiteY0" fmla="*/ 0 h 2458720"/>
              <a:gd name="connsiteX1" fmla="*/ 661354 w 1311594"/>
              <a:gd name="connsiteY1" fmla="*/ 548640 h 2458720"/>
              <a:gd name="connsiteX2" fmla="*/ 376874 w 1311594"/>
              <a:gd name="connsiteY2" fmla="*/ 1493520 h 2458720"/>
              <a:gd name="connsiteX3" fmla="*/ 701994 w 1311594"/>
              <a:gd name="connsiteY3" fmla="*/ 1849120 h 2458720"/>
              <a:gd name="connsiteX4" fmla="*/ 915354 w 1311594"/>
              <a:gd name="connsiteY4" fmla="*/ 1706880 h 2458720"/>
              <a:gd name="connsiteX5" fmla="*/ 701994 w 1311594"/>
              <a:gd name="connsiteY5" fmla="*/ 1442720 h 2458720"/>
              <a:gd name="connsiteX6" fmla="*/ 204154 w 1311594"/>
              <a:gd name="connsiteY6" fmla="*/ 1595120 h 2458720"/>
              <a:gd name="connsiteX7" fmla="*/ 21274 w 1311594"/>
              <a:gd name="connsiteY7" fmla="*/ 1940560 h 2458720"/>
              <a:gd name="connsiteX8" fmla="*/ 11114 w 1311594"/>
              <a:gd name="connsiteY8" fmla="*/ 245872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1594" h="2458720">
                <a:moveTo>
                  <a:pt x="1311594" y="0"/>
                </a:moveTo>
                <a:cubicBezTo>
                  <a:pt x="1064367" y="149860"/>
                  <a:pt x="817141" y="299720"/>
                  <a:pt x="661354" y="548640"/>
                </a:cubicBezTo>
                <a:cubicBezTo>
                  <a:pt x="505567" y="797560"/>
                  <a:pt x="370101" y="1276774"/>
                  <a:pt x="376874" y="1493520"/>
                </a:cubicBezTo>
                <a:cubicBezTo>
                  <a:pt x="383647" y="1710266"/>
                  <a:pt x="612247" y="1813560"/>
                  <a:pt x="701994" y="1849120"/>
                </a:cubicBezTo>
                <a:cubicBezTo>
                  <a:pt x="791741" y="1884680"/>
                  <a:pt x="915354" y="1774613"/>
                  <a:pt x="915354" y="1706880"/>
                </a:cubicBezTo>
                <a:cubicBezTo>
                  <a:pt x="915354" y="1639147"/>
                  <a:pt x="820527" y="1461347"/>
                  <a:pt x="701994" y="1442720"/>
                </a:cubicBezTo>
                <a:cubicBezTo>
                  <a:pt x="583461" y="1424093"/>
                  <a:pt x="317607" y="1512147"/>
                  <a:pt x="204154" y="1595120"/>
                </a:cubicBezTo>
                <a:cubicBezTo>
                  <a:pt x="90701" y="1678093"/>
                  <a:pt x="53447" y="1796627"/>
                  <a:pt x="21274" y="1940560"/>
                </a:cubicBezTo>
                <a:cubicBezTo>
                  <a:pt x="-10899" y="2084493"/>
                  <a:pt x="107" y="2271606"/>
                  <a:pt x="11114" y="245872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B3F9CBF9-AB3D-3E84-2B9F-23B31775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223">
            <a:off x="255110" y="6041289"/>
            <a:ext cx="720000" cy="57719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6" name="Imagem 25" descr="Uma imagem contendo desenho, computador, teclado, janela&#10;&#10;Descrição gerada automaticamente">
            <a:extLst>
              <a:ext uri="{FF2B5EF4-FFF2-40B4-BE49-F238E27FC236}">
                <a16:creationId xmlns:a16="http://schemas.microsoft.com/office/drawing/2014/main" id="{1725A7FA-C81D-DD64-FEE6-054E5174B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7398">
            <a:off x="989964" y="5687239"/>
            <a:ext cx="756000" cy="930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32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Ônibus parado ao lado de uma rocha&#10;&#10;Descrição gerada automaticamente com confiança média">
            <a:extLst>
              <a:ext uri="{FF2B5EF4-FFF2-40B4-BE49-F238E27FC236}">
                <a16:creationId xmlns:a16="http://schemas.microsoft.com/office/drawing/2014/main" id="{84E119A6-CF1A-62A9-18BB-1D79A2CE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" b="1351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E754B2C8-8555-B4EA-5D4A-C50302C31CD3}"/>
              </a:ext>
            </a:extLst>
          </p:cNvPr>
          <p:cNvGrpSpPr/>
          <p:nvPr/>
        </p:nvGrpSpPr>
        <p:grpSpPr>
          <a:xfrm>
            <a:off x="8434242" y="4335047"/>
            <a:ext cx="3378153" cy="2018954"/>
            <a:chOff x="8434242" y="4335047"/>
            <a:chExt cx="3378153" cy="201895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A881422C-F7B9-B515-FA9B-7A8EBAD81DD9}"/>
                </a:ext>
              </a:extLst>
            </p:cNvPr>
            <p:cNvSpPr/>
            <p:nvPr/>
          </p:nvSpPr>
          <p:spPr>
            <a:xfrm rot="21381686">
              <a:off x="8434242" y="4335047"/>
              <a:ext cx="3311855" cy="2018954"/>
            </a:xfrm>
            <a:prstGeom prst="rect">
              <a:avLst/>
            </a:prstGeom>
            <a:solidFill>
              <a:srgbClr val="E6DCC0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50B0ED5-E441-64FE-FE96-4CBF78FA827B}"/>
                </a:ext>
              </a:extLst>
            </p:cNvPr>
            <p:cNvSpPr/>
            <p:nvPr/>
          </p:nvSpPr>
          <p:spPr>
            <a:xfrm rot="190154">
              <a:off x="8500540" y="4335047"/>
              <a:ext cx="3311855" cy="2018954"/>
            </a:xfrm>
            <a:prstGeom prst="rect">
              <a:avLst/>
            </a:prstGeom>
            <a:solidFill>
              <a:srgbClr val="AA8D5C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+mj-lt"/>
                </a:rPr>
                <a:t>“</a:t>
              </a:r>
              <a:r>
                <a:rPr lang="pt-BR" sz="2400" dirty="0" err="1">
                  <a:solidFill>
                    <a:schemeClr val="bg1"/>
                  </a:solidFill>
                  <a:latin typeface="+mj-lt"/>
                </a:rPr>
                <a:t>Lorem</a:t>
              </a:r>
              <a:r>
                <a:rPr lang="pt-BR" sz="2400" dirty="0">
                  <a:solidFill>
                    <a:schemeClr val="bg1"/>
                  </a:solidFill>
                  <a:latin typeface="+mj-lt"/>
                </a:rPr>
                <a:t> ipsum dolor sit amet, consectetuer adipiscing </a:t>
              </a:r>
              <a:r>
                <a:rPr lang="pt-BR" sz="2400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pt-BR" sz="2400" dirty="0">
                  <a:solidFill>
                    <a:schemeClr val="bg1"/>
                  </a:solidFill>
                  <a:latin typeface="+mj-lt"/>
                </a:rPr>
                <a:t>.”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3CDBEBC-637C-DFDB-04D7-F8A20978A1BF}"/>
              </a:ext>
            </a:extLst>
          </p:cNvPr>
          <p:cNvGrpSpPr/>
          <p:nvPr/>
        </p:nvGrpSpPr>
        <p:grpSpPr>
          <a:xfrm>
            <a:off x="1012618" y="1354223"/>
            <a:ext cx="6926779" cy="4275380"/>
            <a:chOff x="1012618" y="1354223"/>
            <a:chExt cx="6926779" cy="4275380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A4E48E54-6F4B-19CE-20BA-215FB1570863}"/>
                </a:ext>
              </a:extLst>
            </p:cNvPr>
            <p:cNvSpPr/>
            <p:nvPr/>
          </p:nvSpPr>
          <p:spPr>
            <a:xfrm rot="21380188">
              <a:off x="1012618" y="1354223"/>
              <a:ext cx="6917464" cy="4119878"/>
            </a:xfrm>
            <a:prstGeom prst="rect">
              <a:avLst/>
            </a:prstGeom>
            <a:solidFill>
              <a:srgbClr val="92A381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C7877D73-D9C3-932C-E1CA-B5AB7E1E8597}"/>
                </a:ext>
              </a:extLst>
            </p:cNvPr>
            <p:cNvSpPr/>
            <p:nvPr/>
          </p:nvSpPr>
          <p:spPr>
            <a:xfrm rot="330051">
              <a:off x="1021933" y="1354223"/>
              <a:ext cx="6917464" cy="4119878"/>
            </a:xfrm>
            <a:prstGeom prst="rect">
              <a:avLst/>
            </a:prstGeom>
            <a:solidFill>
              <a:srgbClr val="E6DCC0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8BA38046-035A-D622-6A3B-4B7DD5287134}"/>
                </a:ext>
              </a:extLst>
            </p:cNvPr>
            <p:cNvSpPr txBox="1"/>
            <p:nvPr/>
          </p:nvSpPr>
          <p:spPr>
            <a:xfrm>
              <a:off x="1378442" y="2321554"/>
              <a:ext cx="6204445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pt-BR" dirty="0" err="1"/>
                <a:t>Lorem</a:t>
              </a:r>
              <a:r>
                <a:rPr lang="pt-BR" dirty="0"/>
                <a:t> ipsum </a:t>
              </a:r>
              <a:r>
                <a:rPr lang="pt-BR" dirty="0" err="1"/>
                <a:t>dolor</a:t>
              </a:r>
              <a:r>
                <a:rPr lang="pt-BR" dirty="0"/>
                <a:t> </a:t>
              </a:r>
              <a:r>
                <a:rPr lang="pt-BR" dirty="0" err="1"/>
                <a:t>sit</a:t>
              </a:r>
              <a:r>
                <a:rPr lang="pt-BR" dirty="0"/>
                <a:t> </a:t>
              </a:r>
              <a:r>
                <a:rPr lang="pt-BR" dirty="0" err="1"/>
                <a:t>amet</a:t>
              </a:r>
              <a:r>
                <a:rPr lang="pt-BR" dirty="0"/>
                <a:t>, </a:t>
              </a:r>
              <a:r>
                <a:rPr lang="pt-BR" dirty="0" err="1"/>
                <a:t>consectetuer</a:t>
              </a:r>
              <a:r>
                <a:rPr lang="pt-BR" dirty="0"/>
                <a:t> </a:t>
              </a:r>
              <a:r>
                <a:rPr lang="pt-BR" dirty="0" err="1"/>
                <a:t>adipiscing</a:t>
              </a:r>
              <a:r>
                <a:rPr lang="pt-BR" dirty="0"/>
                <a:t> </a:t>
              </a:r>
              <a:r>
                <a:rPr lang="pt-BR" dirty="0" err="1"/>
                <a:t>elit</a:t>
              </a:r>
              <a:r>
                <a:rPr lang="pt-BR" dirty="0"/>
                <a:t>. </a:t>
              </a:r>
              <a:r>
                <a:rPr lang="pt-BR" dirty="0" err="1"/>
                <a:t>Maecenas</a:t>
              </a:r>
              <a:r>
                <a:rPr lang="pt-BR" dirty="0"/>
                <a:t> </a:t>
              </a:r>
              <a:r>
                <a:rPr lang="pt-BR" dirty="0" err="1"/>
                <a:t>porttitor</a:t>
              </a:r>
              <a:r>
                <a:rPr lang="pt-BR" dirty="0"/>
                <a:t> </a:t>
              </a:r>
              <a:r>
                <a:rPr lang="pt-BR" dirty="0" err="1"/>
                <a:t>congue</a:t>
              </a:r>
              <a:r>
                <a:rPr lang="pt-BR" dirty="0"/>
                <a:t> massa. </a:t>
              </a:r>
              <a:r>
                <a:rPr lang="pt-BR" dirty="0" err="1"/>
                <a:t>Fusce</a:t>
              </a:r>
              <a:r>
                <a:rPr lang="pt-BR" dirty="0"/>
                <a:t> </a:t>
              </a:r>
              <a:r>
                <a:rPr lang="pt-BR" dirty="0" err="1"/>
                <a:t>posuere</a:t>
              </a:r>
              <a:r>
                <a:rPr lang="pt-BR" dirty="0"/>
                <a:t>, magna </a:t>
              </a:r>
              <a:r>
                <a:rPr lang="pt-BR" dirty="0" err="1"/>
                <a:t>sed</a:t>
              </a:r>
              <a:r>
                <a:rPr lang="pt-BR" dirty="0"/>
                <a:t> </a:t>
              </a:r>
              <a:r>
                <a:rPr lang="pt-BR" dirty="0" err="1"/>
                <a:t>pulvinar</a:t>
              </a:r>
              <a:r>
                <a:rPr lang="pt-BR" dirty="0"/>
                <a:t> </a:t>
              </a:r>
              <a:r>
                <a:rPr lang="pt-BR" dirty="0" err="1"/>
                <a:t>ultricies</a:t>
              </a:r>
              <a:r>
                <a:rPr lang="pt-BR" dirty="0"/>
                <a:t>, </a:t>
              </a:r>
              <a:r>
                <a:rPr lang="pt-BR" dirty="0" err="1"/>
                <a:t>purus</a:t>
              </a:r>
              <a:r>
                <a:rPr lang="pt-BR" dirty="0"/>
                <a:t> </a:t>
              </a:r>
              <a:r>
                <a:rPr lang="pt-BR" dirty="0" err="1"/>
                <a:t>lectus</a:t>
              </a:r>
              <a:r>
                <a:rPr lang="pt-BR" dirty="0"/>
                <a:t> </a:t>
              </a:r>
              <a:r>
                <a:rPr lang="pt-BR" dirty="0" err="1"/>
                <a:t>malesuada</a:t>
              </a:r>
              <a:r>
                <a:rPr lang="pt-BR" dirty="0"/>
                <a:t> libero, </a:t>
              </a:r>
              <a:r>
                <a:rPr lang="pt-BR" dirty="0" err="1"/>
                <a:t>sit</a:t>
              </a:r>
              <a:r>
                <a:rPr lang="pt-BR" dirty="0"/>
                <a:t> </a:t>
              </a:r>
              <a:r>
                <a:rPr lang="pt-BR" dirty="0" err="1"/>
                <a:t>amet</a:t>
              </a:r>
              <a:r>
                <a:rPr lang="pt-BR" dirty="0"/>
                <a:t> </a:t>
              </a:r>
              <a:r>
                <a:rPr lang="pt-BR" dirty="0" err="1"/>
                <a:t>commodo</a:t>
              </a:r>
              <a:r>
                <a:rPr lang="pt-BR" dirty="0"/>
                <a:t> magna </a:t>
              </a:r>
              <a:r>
                <a:rPr lang="pt-BR" dirty="0" err="1"/>
                <a:t>eros</a:t>
              </a:r>
              <a:r>
                <a:rPr lang="pt-BR" dirty="0"/>
                <a:t> quis urna.</a:t>
              </a:r>
            </a:p>
            <a:p>
              <a:pPr>
                <a:spcBef>
                  <a:spcPts val="1200"/>
                </a:spcBef>
              </a:pPr>
              <a:r>
                <a:rPr lang="pt-BR" dirty="0" err="1"/>
                <a:t>Pellentesque</a:t>
              </a:r>
              <a:r>
                <a:rPr lang="pt-BR" dirty="0"/>
                <a:t> </a:t>
              </a:r>
              <a:r>
                <a:rPr lang="pt-BR" dirty="0" err="1"/>
                <a:t>habitant</a:t>
              </a:r>
              <a:r>
                <a:rPr lang="pt-BR" dirty="0"/>
                <a:t> </a:t>
              </a:r>
              <a:r>
                <a:rPr lang="pt-BR" dirty="0" err="1"/>
                <a:t>morbi</a:t>
              </a:r>
              <a:r>
                <a:rPr lang="pt-BR" dirty="0"/>
                <a:t> </a:t>
              </a:r>
              <a:r>
                <a:rPr lang="pt-BR" dirty="0" err="1"/>
                <a:t>tristique</a:t>
              </a:r>
              <a:r>
                <a:rPr lang="pt-BR" dirty="0"/>
                <a:t> </a:t>
              </a:r>
              <a:r>
                <a:rPr lang="pt-BR" dirty="0" err="1"/>
                <a:t>senectus</a:t>
              </a:r>
              <a:r>
                <a:rPr lang="pt-BR" dirty="0"/>
                <a:t> et </a:t>
              </a:r>
              <a:r>
                <a:rPr lang="pt-BR" dirty="0" err="1"/>
                <a:t>netus</a:t>
              </a:r>
              <a:r>
                <a:rPr lang="pt-BR" dirty="0"/>
                <a:t> et </a:t>
              </a:r>
              <a:r>
                <a:rPr lang="pt-BR" dirty="0" err="1"/>
                <a:t>malesuada</a:t>
              </a:r>
              <a:r>
                <a:rPr lang="pt-BR" dirty="0"/>
                <a:t> fames ac </a:t>
              </a:r>
              <a:r>
                <a:rPr lang="pt-BR" dirty="0" err="1"/>
                <a:t>turpis</a:t>
              </a:r>
              <a:r>
                <a:rPr lang="pt-BR" dirty="0"/>
                <a:t> </a:t>
              </a:r>
              <a:r>
                <a:rPr lang="pt-BR" dirty="0" err="1"/>
                <a:t>egestas</a:t>
              </a:r>
              <a:r>
                <a:rPr lang="pt-BR" dirty="0"/>
                <a:t>. </a:t>
              </a:r>
              <a:r>
                <a:rPr lang="pt-BR" dirty="0" err="1"/>
                <a:t>Proin</a:t>
              </a:r>
              <a:r>
                <a:rPr lang="pt-BR" dirty="0"/>
                <a:t> </a:t>
              </a:r>
              <a:r>
                <a:rPr lang="pt-BR" dirty="0" err="1"/>
                <a:t>pharetra</a:t>
              </a:r>
              <a:r>
                <a:rPr lang="pt-BR" dirty="0"/>
                <a:t> </a:t>
              </a:r>
              <a:r>
                <a:rPr lang="pt-BR" dirty="0" err="1"/>
                <a:t>nonummy</a:t>
              </a:r>
              <a:r>
                <a:rPr lang="pt-BR" dirty="0"/>
                <a:t> pede. </a:t>
              </a:r>
              <a:r>
                <a:rPr lang="pt-BR" dirty="0" err="1"/>
                <a:t>Mauris</a:t>
              </a:r>
              <a:r>
                <a:rPr lang="pt-BR" dirty="0"/>
                <a:t> et </a:t>
              </a:r>
              <a:r>
                <a:rPr lang="pt-BR" dirty="0" err="1"/>
                <a:t>orci</a:t>
              </a:r>
              <a:r>
                <a:rPr lang="pt-BR" dirty="0"/>
                <a:t>.</a:t>
              </a:r>
            </a:p>
          </p:txBody>
        </p:sp>
        <p:pic>
          <p:nvPicPr>
            <p:cNvPr id="3" name="Imagem 2" descr="Uma imagem contendo objeto, relógio&#10;&#10;Descrição gerada automaticamente">
              <a:extLst>
                <a:ext uri="{FF2B5EF4-FFF2-40B4-BE49-F238E27FC236}">
                  <a16:creationId xmlns:a16="http://schemas.microsoft.com/office/drawing/2014/main" id="{DE935161-FED3-054D-1CEB-F89F5E0ED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100" y="5059445"/>
              <a:ext cx="576787" cy="570158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46992429"/>
      </p:ext>
    </p:extLst>
  </p:cSld>
  <p:clrMapOvr>
    <a:masterClrMapping/>
  </p:clrMapOvr>
  <p:transition spd="slow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D1D2E2D9-E267-09AC-B0E1-4C38FE0F1487}"/>
              </a:ext>
            </a:extLst>
          </p:cNvPr>
          <p:cNvSpPr/>
          <p:nvPr/>
        </p:nvSpPr>
        <p:spPr>
          <a:xfrm>
            <a:off x="-196770" y="-151059"/>
            <a:ext cx="1099595" cy="2431272"/>
          </a:xfrm>
          <a:custGeom>
            <a:avLst/>
            <a:gdLst>
              <a:gd name="connsiteX0" fmla="*/ 0 w 1099595"/>
              <a:gd name="connsiteY0" fmla="*/ 2431272 h 2431272"/>
              <a:gd name="connsiteX1" fmla="*/ 115747 w 1099595"/>
              <a:gd name="connsiteY1" fmla="*/ 2408122 h 2431272"/>
              <a:gd name="connsiteX2" fmla="*/ 162046 w 1099595"/>
              <a:gd name="connsiteY2" fmla="*/ 2396548 h 2431272"/>
              <a:gd name="connsiteX3" fmla="*/ 196770 w 1099595"/>
              <a:gd name="connsiteY3" fmla="*/ 2373398 h 2431272"/>
              <a:gd name="connsiteX4" fmla="*/ 300942 w 1099595"/>
              <a:gd name="connsiteY4" fmla="*/ 2315525 h 2431272"/>
              <a:gd name="connsiteX5" fmla="*/ 381965 w 1099595"/>
              <a:gd name="connsiteY5" fmla="*/ 2257651 h 2431272"/>
              <a:gd name="connsiteX6" fmla="*/ 439838 w 1099595"/>
              <a:gd name="connsiteY6" fmla="*/ 2188203 h 2431272"/>
              <a:gd name="connsiteX7" fmla="*/ 486137 w 1099595"/>
              <a:gd name="connsiteY7" fmla="*/ 2153479 h 2431272"/>
              <a:gd name="connsiteX8" fmla="*/ 520861 w 1099595"/>
              <a:gd name="connsiteY8" fmla="*/ 2107181 h 2431272"/>
              <a:gd name="connsiteX9" fmla="*/ 555585 w 1099595"/>
              <a:gd name="connsiteY9" fmla="*/ 2072456 h 2431272"/>
              <a:gd name="connsiteX10" fmla="*/ 613459 w 1099595"/>
              <a:gd name="connsiteY10" fmla="*/ 1956710 h 2431272"/>
              <a:gd name="connsiteX11" fmla="*/ 636608 w 1099595"/>
              <a:gd name="connsiteY11" fmla="*/ 1898836 h 2431272"/>
              <a:gd name="connsiteX12" fmla="*/ 625033 w 1099595"/>
              <a:gd name="connsiteY12" fmla="*/ 1389550 h 2431272"/>
              <a:gd name="connsiteX13" fmla="*/ 590309 w 1099595"/>
              <a:gd name="connsiteY13" fmla="*/ 1227505 h 2431272"/>
              <a:gd name="connsiteX14" fmla="*/ 567160 w 1099595"/>
              <a:gd name="connsiteY14" fmla="*/ 1169631 h 2431272"/>
              <a:gd name="connsiteX15" fmla="*/ 555585 w 1099595"/>
              <a:gd name="connsiteY15" fmla="*/ 1077034 h 2431272"/>
              <a:gd name="connsiteX16" fmla="*/ 544011 w 1099595"/>
              <a:gd name="connsiteY16" fmla="*/ 1007586 h 2431272"/>
              <a:gd name="connsiteX17" fmla="*/ 567160 w 1099595"/>
              <a:gd name="connsiteY17" fmla="*/ 637196 h 2431272"/>
              <a:gd name="connsiteX18" fmla="*/ 590309 w 1099595"/>
              <a:gd name="connsiteY18" fmla="*/ 590897 h 2431272"/>
              <a:gd name="connsiteX19" fmla="*/ 648183 w 1099595"/>
              <a:gd name="connsiteY19" fmla="*/ 440426 h 2431272"/>
              <a:gd name="connsiteX20" fmla="*/ 682907 w 1099595"/>
              <a:gd name="connsiteY20" fmla="*/ 359403 h 2431272"/>
              <a:gd name="connsiteX21" fmla="*/ 729205 w 1099595"/>
              <a:gd name="connsiteY21" fmla="*/ 278381 h 2431272"/>
              <a:gd name="connsiteX22" fmla="*/ 775504 w 1099595"/>
              <a:gd name="connsiteY22" fmla="*/ 185783 h 2431272"/>
              <a:gd name="connsiteX23" fmla="*/ 798654 w 1099595"/>
              <a:gd name="connsiteY23" fmla="*/ 151059 h 2431272"/>
              <a:gd name="connsiteX24" fmla="*/ 914400 w 1099595"/>
              <a:gd name="connsiteY24" fmla="*/ 81611 h 2431272"/>
              <a:gd name="connsiteX25" fmla="*/ 1030147 w 1099595"/>
              <a:gd name="connsiteY25" fmla="*/ 23737 h 2431272"/>
              <a:gd name="connsiteX26" fmla="*/ 1099595 w 1099595"/>
              <a:gd name="connsiteY26" fmla="*/ 588 h 24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99595" h="2431272">
                <a:moveTo>
                  <a:pt x="0" y="2431272"/>
                </a:moveTo>
                <a:lnTo>
                  <a:pt x="115747" y="2408122"/>
                </a:lnTo>
                <a:cubicBezTo>
                  <a:pt x="131302" y="2404789"/>
                  <a:pt x="147424" y="2402814"/>
                  <a:pt x="162046" y="2396548"/>
                </a:cubicBezTo>
                <a:cubicBezTo>
                  <a:pt x="174832" y="2391068"/>
                  <a:pt x="184692" y="2380300"/>
                  <a:pt x="196770" y="2373398"/>
                </a:cubicBezTo>
                <a:cubicBezTo>
                  <a:pt x="274000" y="2329266"/>
                  <a:pt x="214180" y="2373367"/>
                  <a:pt x="300942" y="2315525"/>
                </a:cubicBezTo>
                <a:cubicBezTo>
                  <a:pt x="328558" y="2297114"/>
                  <a:pt x="354957" y="2276942"/>
                  <a:pt x="381965" y="2257651"/>
                </a:cubicBezTo>
                <a:cubicBezTo>
                  <a:pt x="405779" y="2221930"/>
                  <a:pt x="405180" y="2217910"/>
                  <a:pt x="439838" y="2188203"/>
                </a:cubicBezTo>
                <a:cubicBezTo>
                  <a:pt x="454485" y="2175648"/>
                  <a:pt x="472496" y="2167120"/>
                  <a:pt x="486137" y="2153479"/>
                </a:cubicBezTo>
                <a:cubicBezTo>
                  <a:pt x="499778" y="2139838"/>
                  <a:pt x="508307" y="2121828"/>
                  <a:pt x="520861" y="2107181"/>
                </a:cubicBezTo>
                <a:cubicBezTo>
                  <a:pt x="531514" y="2094752"/>
                  <a:pt x="544010" y="2084031"/>
                  <a:pt x="555585" y="2072456"/>
                </a:cubicBezTo>
                <a:cubicBezTo>
                  <a:pt x="615060" y="1923774"/>
                  <a:pt x="537761" y="2108108"/>
                  <a:pt x="613459" y="1956710"/>
                </a:cubicBezTo>
                <a:cubicBezTo>
                  <a:pt x="622751" y="1938126"/>
                  <a:pt x="628892" y="1918127"/>
                  <a:pt x="636608" y="1898836"/>
                </a:cubicBezTo>
                <a:cubicBezTo>
                  <a:pt x="664525" y="1675507"/>
                  <a:pt x="653992" y="1804630"/>
                  <a:pt x="625033" y="1389550"/>
                </a:cubicBezTo>
                <a:cubicBezTo>
                  <a:pt x="620858" y="1329715"/>
                  <a:pt x="609247" y="1284317"/>
                  <a:pt x="590309" y="1227505"/>
                </a:cubicBezTo>
                <a:cubicBezTo>
                  <a:pt x="583739" y="1207794"/>
                  <a:pt x="574876" y="1188922"/>
                  <a:pt x="567160" y="1169631"/>
                </a:cubicBezTo>
                <a:cubicBezTo>
                  <a:pt x="563302" y="1138765"/>
                  <a:pt x="559984" y="1107827"/>
                  <a:pt x="555585" y="1077034"/>
                </a:cubicBezTo>
                <a:cubicBezTo>
                  <a:pt x="552266" y="1053801"/>
                  <a:pt x="543394" y="1031046"/>
                  <a:pt x="544011" y="1007586"/>
                </a:cubicBezTo>
                <a:cubicBezTo>
                  <a:pt x="547265" y="883925"/>
                  <a:pt x="553499" y="760144"/>
                  <a:pt x="567160" y="637196"/>
                </a:cubicBezTo>
                <a:cubicBezTo>
                  <a:pt x="569065" y="620047"/>
                  <a:pt x="583739" y="606852"/>
                  <a:pt x="590309" y="590897"/>
                </a:cubicBezTo>
                <a:cubicBezTo>
                  <a:pt x="610770" y="541206"/>
                  <a:pt x="628225" y="490321"/>
                  <a:pt x="648183" y="440426"/>
                </a:cubicBezTo>
                <a:cubicBezTo>
                  <a:pt x="659096" y="413144"/>
                  <a:pt x="668329" y="384915"/>
                  <a:pt x="682907" y="359403"/>
                </a:cubicBezTo>
                <a:lnTo>
                  <a:pt x="729205" y="278381"/>
                </a:lnTo>
                <a:cubicBezTo>
                  <a:pt x="746395" y="209624"/>
                  <a:pt x="730100" y="249347"/>
                  <a:pt x="775504" y="185783"/>
                </a:cubicBezTo>
                <a:cubicBezTo>
                  <a:pt x="783590" y="174463"/>
                  <a:pt x="788185" y="160220"/>
                  <a:pt x="798654" y="151059"/>
                </a:cubicBezTo>
                <a:cubicBezTo>
                  <a:pt x="890482" y="70710"/>
                  <a:pt x="838241" y="132383"/>
                  <a:pt x="914400" y="81611"/>
                </a:cubicBezTo>
                <a:cubicBezTo>
                  <a:pt x="1008560" y="18837"/>
                  <a:pt x="931386" y="43490"/>
                  <a:pt x="1030147" y="23737"/>
                </a:cubicBezTo>
                <a:cubicBezTo>
                  <a:pt x="1074502" y="-5832"/>
                  <a:pt x="1050960" y="588"/>
                  <a:pt x="1099595" y="588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B12C5E8-6F77-0DB4-4545-3A39A28A1672}"/>
              </a:ext>
            </a:extLst>
          </p:cNvPr>
          <p:cNvSpPr/>
          <p:nvPr/>
        </p:nvSpPr>
        <p:spPr>
          <a:xfrm>
            <a:off x="-128837" y="503960"/>
            <a:ext cx="3144180" cy="860882"/>
          </a:xfrm>
          <a:custGeom>
            <a:avLst/>
            <a:gdLst>
              <a:gd name="connsiteX0" fmla="*/ 0 w 3144180"/>
              <a:gd name="connsiteY0" fmla="*/ 0 h 860882"/>
              <a:gd name="connsiteX1" fmla="*/ 492588 w 3144180"/>
              <a:gd name="connsiteY1" fmla="*/ 0 h 860882"/>
              <a:gd name="connsiteX2" fmla="*/ 922293 w 3144180"/>
              <a:gd name="connsiteY2" fmla="*/ 0 h 860882"/>
              <a:gd name="connsiteX3" fmla="*/ 1383439 w 3144180"/>
              <a:gd name="connsiteY3" fmla="*/ 0 h 860882"/>
              <a:gd name="connsiteX4" fmla="*/ 1938911 w 3144180"/>
              <a:gd name="connsiteY4" fmla="*/ 0 h 860882"/>
              <a:gd name="connsiteX5" fmla="*/ 2431499 w 3144180"/>
              <a:gd name="connsiteY5" fmla="*/ 0 h 860882"/>
              <a:gd name="connsiteX6" fmla="*/ 3144180 w 3144180"/>
              <a:gd name="connsiteY6" fmla="*/ 0 h 860882"/>
              <a:gd name="connsiteX7" fmla="*/ 3144180 w 3144180"/>
              <a:gd name="connsiteY7" fmla="*/ 439050 h 860882"/>
              <a:gd name="connsiteX8" fmla="*/ 3144180 w 3144180"/>
              <a:gd name="connsiteY8" fmla="*/ 860882 h 860882"/>
              <a:gd name="connsiteX9" fmla="*/ 2620150 w 3144180"/>
              <a:gd name="connsiteY9" fmla="*/ 860882 h 860882"/>
              <a:gd name="connsiteX10" fmla="*/ 2159004 w 3144180"/>
              <a:gd name="connsiteY10" fmla="*/ 860882 h 860882"/>
              <a:gd name="connsiteX11" fmla="*/ 1572090 w 3144180"/>
              <a:gd name="connsiteY11" fmla="*/ 860882 h 860882"/>
              <a:gd name="connsiteX12" fmla="*/ 1079502 w 3144180"/>
              <a:gd name="connsiteY12" fmla="*/ 860882 h 860882"/>
              <a:gd name="connsiteX13" fmla="*/ 649797 w 3144180"/>
              <a:gd name="connsiteY13" fmla="*/ 860882 h 860882"/>
              <a:gd name="connsiteX14" fmla="*/ 0 w 3144180"/>
              <a:gd name="connsiteY14" fmla="*/ 860882 h 860882"/>
              <a:gd name="connsiteX15" fmla="*/ 0 w 3144180"/>
              <a:gd name="connsiteY15" fmla="*/ 447659 h 860882"/>
              <a:gd name="connsiteX16" fmla="*/ 0 w 3144180"/>
              <a:gd name="connsiteY16" fmla="*/ 0 h 86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4180" h="860882" fill="none" extrusionOk="0">
                <a:moveTo>
                  <a:pt x="0" y="0"/>
                </a:moveTo>
                <a:cubicBezTo>
                  <a:pt x="207631" y="-28779"/>
                  <a:pt x="330210" y="47763"/>
                  <a:pt x="492588" y="0"/>
                </a:cubicBezTo>
                <a:cubicBezTo>
                  <a:pt x="654966" y="-47763"/>
                  <a:pt x="814339" y="28371"/>
                  <a:pt x="922293" y="0"/>
                </a:cubicBezTo>
                <a:cubicBezTo>
                  <a:pt x="1030248" y="-28371"/>
                  <a:pt x="1155674" y="43"/>
                  <a:pt x="1383439" y="0"/>
                </a:cubicBezTo>
                <a:cubicBezTo>
                  <a:pt x="1611204" y="-43"/>
                  <a:pt x="1782883" y="52595"/>
                  <a:pt x="1938911" y="0"/>
                </a:cubicBezTo>
                <a:cubicBezTo>
                  <a:pt x="2094939" y="-52595"/>
                  <a:pt x="2247865" y="53664"/>
                  <a:pt x="2431499" y="0"/>
                </a:cubicBezTo>
                <a:cubicBezTo>
                  <a:pt x="2615133" y="-53664"/>
                  <a:pt x="2962483" y="74926"/>
                  <a:pt x="3144180" y="0"/>
                </a:cubicBezTo>
                <a:cubicBezTo>
                  <a:pt x="3172464" y="138020"/>
                  <a:pt x="3096672" y="286876"/>
                  <a:pt x="3144180" y="439050"/>
                </a:cubicBezTo>
                <a:cubicBezTo>
                  <a:pt x="3191688" y="591224"/>
                  <a:pt x="3134608" y="758855"/>
                  <a:pt x="3144180" y="860882"/>
                </a:cubicBezTo>
                <a:cubicBezTo>
                  <a:pt x="3012767" y="905074"/>
                  <a:pt x="2768178" y="814787"/>
                  <a:pt x="2620150" y="860882"/>
                </a:cubicBezTo>
                <a:cubicBezTo>
                  <a:pt x="2472122" y="906977"/>
                  <a:pt x="2351015" y="816651"/>
                  <a:pt x="2159004" y="860882"/>
                </a:cubicBezTo>
                <a:cubicBezTo>
                  <a:pt x="1966993" y="905113"/>
                  <a:pt x="1819125" y="845074"/>
                  <a:pt x="1572090" y="860882"/>
                </a:cubicBezTo>
                <a:cubicBezTo>
                  <a:pt x="1325055" y="876690"/>
                  <a:pt x="1319704" y="846342"/>
                  <a:pt x="1079502" y="860882"/>
                </a:cubicBezTo>
                <a:cubicBezTo>
                  <a:pt x="839300" y="875422"/>
                  <a:pt x="778500" y="837741"/>
                  <a:pt x="649797" y="860882"/>
                </a:cubicBezTo>
                <a:cubicBezTo>
                  <a:pt x="521094" y="884023"/>
                  <a:pt x="283868" y="814896"/>
                  <a:pt x="0" y="860882"/>
                </a:cubicBezTo>
                <a:cubicBezTo>
                  <a:pt x="-31552" y="777922"/>
                  <a:pt x="3700" y="620472"/>
                  <a:pt x="0" y="447659"/>
                </a:cubicBezTo>
                <a:cubicBezTo>
                  <a:pt x="-3700" y="274846"/>
                  <a:pt x="16678" y="187636"/>
                  <a:pt x="0" y="0"/>
                </a:cubicBezTo>
                <a:close/>
              </a:path>
              <a:path w="3144180" h="860882" stroke="0" extrusionOk="0">
                <a:moveTo>
                  <a:pt x="0" y="0"/>
                </a:moveTo>
                <a:cubicBezTo>
                  <a:pt x="162574" y="-17914"/>
                  <a:pt x="281999" y="41482"/>
                  <a:pt x="492588" y="0"/>
                </a:cubicBezTo>
                <a:cubicBezTo>
                  <a:pt x="703177" y="-41482"/>
                  <a:pt x="802521" y="38887"/>
                  <a:pt x="922293" y="0"/>
                </a:cubicBezTo>
                <a:cubicBezTo>
                  <a:pt x="1042065" y="-38887"/>
                  <a:pt x="1312044" y="44340"/>
                  <a:pt x="1509206" y="0"/>
                </a:cubicBezTo>
                <a:cubicBezTo>
                  <a:pt x="1706368" y="-44340"/>
                  <a:pt x="1778146" y="49891"/>
                  <a:pt x="2001795" y="0"/>
                </a:cubicBezTo>
                <a:cubicBezTo>
                  <a:pt x="2225444" y="-49891"/>
                  <a:pt x="2335998" y="54146"/>
                  <a:pt x="2494383" y="0"/>
                </a:cubicBezTo>
                <a:cubicBezTo>
                  <a:pt x="2652768" y="-54146"/>
                  <a:pt x="2991651" y="37763"/>
                  <a:pt x="3144180" y="0"/>
                </a:cubicBezTo>
                <a:cubicBezTo>
                  <a:pt x="3158139" y="180496"/>
                  <a:pt x="3098226" y="246137"/>
                  <a:pt x="3144180" y="413223"/>
                </a:cubicBezTo>
                <a:cubicBezTo>
                  <a:pt x="3190134" y="580309"/>
                  <a:pt x="3125185" y="665038"/>
                  <a:pt x="3144180" y="860882"/>
                </a:cubicBezTo>
                <a:cubicBezTo>
                  <a:pt x="3016443" y="871563"/>
                  <a:pt x="2911727" y="838117"/>
                  <a:pt x="2683034" y="860882"/>
                </a:cubicBezTo>
                <a:cubicBezTo>
                  <a:pt x="2454341" y="883647"/>
                  <a:pt x="2398250" y="856609"/>
                  <a:pt x="2159004" y="860882"/>
                </a:cubicBezTo>
                <a:cubicBezTo>
                  <a:pt x="1919758" y="865155"/>
                  <a:pt x="1813885" y="853207"/>
                  <a:pt x="1634974" y="860882"/>
                </a:cubicBezTo>
                <a:cubicBezTo>
                  <a:pt x="1456063" y="868557"/>
                  <a:pt x="1317485" y="821307"/>
                  <a:pt x="1142385" y="860882"/>
                </a:cubicBezTo>
                <a:cubicBezTo>
                  <a:pt x="967285" y="900457"/>
                  <a:pt x="770138" y="844506"/>
                  <a:pt x="555472" y="860882"/>
                </a:cubicBezTo>
                <a:cubicBezTo>
                  <a:pt x="340806" y="877258"/>
                  <a:pt x="199577" y="856216"/>
                  <a:pt x="0" y="860882"/>
                </a:cubicBezTo>
                <a:cubicBezTo>
                  <a:pt x="-44062" y="759581"/>
                  <a:pt x="26213" y="591079"/>
                  <a:pt x="0" y="447659"/>
                </a:cubicBezTo>
                <a:cubicBezTo>
                  <a:pt x="-26213" y="304239"/>
                  <a:pt x="29870" y="126558"/>
                  <a:pt x="0" y="0"/>
                </a:cubicBezTo>
                <a:close/>
              </a:path>
            </a:pathLst>
          </a:custGeom>
          <a:solidFill>
            <a:srgbClr val="92A381"/>
          </a:solidFill>
          <a:ln>
            <a:solidFill>
              <a:srgbClr val="92A381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E777D-4D50-94FB-AA45-6A0CCCA2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6DCC0"/>
                </a:solidFill>
              </a:rPr>
              <a:t>Destinos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AA99CF8-8405-D89C-B719-66C1B6A8AE2B}"/>
              </a:ext>
            </a:extLst>
          </p:cNvPr>
          <p:cNvSpPr/>
          <p:nvPr/>
        </p:nvSpPr>
        <p:spPr>
          <a:xfrm>
            <a:off x="150470" y="-11575"/>
            <a:ext cx="11866501" cy="7130005"/>
          </a:xfrm>
          <a:custGeom>
            <a:avLst/>
            <a:gdLst>
              <a:gd name="connsiteX0" fmla="*/ 8831484 w 8831484"/>
              <a:gd name="connsiteY0" fmla="*/ 0 h 7072132"/>
              <a:gd name="connsiteX1" fmla="*/ 7361499 w 8831484"/>
              <a:gd name="connsiteY1" fmla="*/ 2673752 h 7072132"/>
              <a:gd name="connsiteX2" fmla="*/ 1261641 w 8831484"/>
              <a:gd name="connsiteY2" fmla="*/ 4317357 h 7072132"/>
              <a:gd name="connsiteX3" fmla="*/ 0 w 8831484"/>
              <a:gd name="connsiteY3" fmla="*/ 7072132 h 7072132"/>
              <a:gd name="connsiteX0" fmla="*/ 8805736 w 8805736"/>
              <a:gd name="connsiteY0" fmla="*/ 0 h 7315200"/>
              <a:gd name="connsiteX1" fmla="*/ 7361499 w 8805736"/>
              <a:gd name="connsiteY1" fmla="*/ 2916820 h 7315200"/>
              <a:gd name="connsiteX2" fmla="*/ 1261641 w 8805736"/>
              <a:gd name="connsiteY2" fmla="*/ 4560425 h 7315200"/>
              <a:gd name="connsiteX3" fmla="*/ 0 w 8805736"/>
              <a:gd name="connsiteY3" fmla="*/ 7315200 h 7315200"/>
              <a:gd name="connsiteX0" fmla="*/ 8805736 w 8807552"/>
              <a:gd name="connsiteY0" fmla="*/ 0 h 7315200"/>
              <a:gd name="connsiteX1" fmla="*/ 7361499 w 8807552"/>
              <a:gd name="connsiteY1" fmla="*/ 2916820 h 7315200"/>
              <a:gd name="connsiteX2" fmla="*/ 1261641 w 8807552"/>
              <a:gd name="connsiteY2" fmla="*/ 4560425 h 7315200"/>
              <a:gd name="connsiteX3" fmla="*/ 0 w 8807552"/>
              <a:gd name="connsiteY3" fmla="*/ 7315200 h 7315200"/>
              <a:gd name="connsiteX0" fmla="*/ 8797154 w 8798970"/>
              <a:gd name="connsiteY0" fmla="*/ 0 h 7130005"/>
              <a:gd name="connsiteX1" fmla="*/ 7352917 w 8798970"/>
              <a:gd name="connsiteY1" fmla="*/ 2916820 h 7130005"/>
              <a:gd name="connsiteX2" fmla="*/ 1253059 w 8798970"/>
              <a:gd name="connsiteY2" fmla="*/ 4560425 h 7130005"/>
              <a:gd name="connsiteX3" fmla="*/ 0 w 8798970"/>
              <a:gd name="connsiteY3" fmla="*/ 7130005 h 713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8970" h="7130005">
                <a:moveTo>
                  <a:pt x="8797154" y="0"/>
                </a:moveTo>
                <a:cubicBezTo>
                  <a:pt x="8821720" y="977096"/>
                  <a:pt x="8610266" y="2156749"/>
                  <a:pt x="7352917" y="2916820"/>
                </a:cubicBezTo>
                <a:cubicBezTo>
                  <a:pt x="6095568" y="3676891"/>
                  <a:pt x="2479975" y="3827362"/>
                  <a:pt x="1253059" y="4560425"/>
                </a:cubicBezTo>
                <a:cubicBezTo>
                  <a:pt x="26143" y="5293488"/>
                  <a:pt x="17362" y="6119149"/>
                  <a:pt x="0" y="7130005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44CE0A1-8133-CD41-5CD2-19D635B2015F}"/>
              </a:ext>
            </a:extLst>
          </p:cNvPr>
          <p:cNvGrpSpPr/>
          <p:nvPr/>
        </p:nvGrpSpPr>
        <p:grpSpPr>
          <a:xfrm>
            <a:off x="378061" y="3042199"/>
            <a:ext cx="2286029" cy="1015663"/>
            <a:chOff x="6045171" y="538799"/>
            <a:chExt cx="2286029" cy="101566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2A91DCF-EDC2-F802-1BEF-B44550F1DC34}"/>
                </a:ext>
              </a:extLst>
            </p:cNvPr>
            <p:cNvSpPr txBox="1"/>
            <p:nvPr/>
          </p:nvSpPr>
          <p:spPr>
            <a:xfrm>
              <a:off x="6045171" y="538799"/>
              <a:ext cx="546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01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FADC56A-248F-54E7-AEC9-3F8B595F53F2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FE8C26A-F829-0DBE-E35E-13667BB59028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00EEA0E-00AC-5DCD-9F9A-241E69ED4889}"/>
              </a:ext>
            </a:extLst>
          </p:cNvPr>
          <p:cNvGrpSpPr/>
          <p:nvPr/>
        </p:nvGrpSpPr>
        <p:grpSpPr>
          <a:xfrm>
            <a:off x="3431909" y="2395868"/>
            <a:ext cx="2286029" cy="1015663"/>
            <a:chOff x="6045171" y="538799"/>
            <a:chExt cx="2286029" cy="1015663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81E8B876-FF7D-B66E-4F3D-1CFA65D78DF7}"/>
                </a:ext>
              </a:extLst>
            </p:cNvPr>
            <p:cNvSpPr txBox="1"/>
            <p:nvPr/>
          </p:nvSpPr>
          <p:spPr>
            <a:xfrm>
              <a:off x="6045171" y="538799"/>
              <a:ext cx="546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02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AB391F9-8AC0-9320-947C-8DC5EBD9B97A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1D0F727-AD47-C253-933C-D30BBE87B893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112D78A-93E4-562B-7809-2CC45CFEE724}"/>
              </a:ext>
            </a:extLst>
          </p:cNvPr>
          <p:cNvGrpSpPr/>
          <p:nvPr/>
        </p:nvGrpSpPr>
        <p:grpSpPr>
          <a:xfrm>
            <a:off x="6474060" y="4016329"/>
            <a:ext cx="2286029" cy="1015663"/>
            <a:chOff x="6045171" y="538799"/>
            <a:chExt cx="2286029" cy="1015663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425BA75-6225-095D-8875-BDD33A197995}"/>
                </a:ext>
              </a:extLst>
            </p:cNvPr>
            <p:cNvSpPr txBox="1"/>
            <p:nvPr/>
          </p:nvSpPr>
          <p:spPr>
            <a:xfrm>
              <a:off x="6045171" y="538799"/>
              <a:ext cx="546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03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A0F67BE-2981-0BFE-24F5-7184A3482E36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486C1E84-72B0-0DF9-D4DC-DF666951BAAC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9304CDB-9568-1F60-0F4B-963DD9D787C1}"/>
              </a:ext>
            </a:extLst>
          </p:cNvPr>
          <p:cNvGrpSpPr/>
          <p:nvPr/>
        </p:nvGrpSpPr>
        <p:grpSpPr>
          <a:xfrm>
            <a:off x="9527316" y="3323831"/>
            <a:ext cx="2286029" cy="1015663"/>
            <a:chOff x="6045171" y="538799"/>
            <a:chExt cx="2286029" cy="1015663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D26EB7D-A557-2BD7-4C7E-E452B20EB2F9}"/>
                </a:ext>
              </a:extLst>
            </p:cNvPr>
            <p:cNvSpPr txBox="1"/>
            <p:nvPr/>
          </p:nvSpPr>
          <p:spPr>
            <a:xfrm>
              <a:off x="6045171" y="538799"/>
              <a:ext cx="546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solidFill>
                    <a:srgbClr val="AA8D5C"/>
                  </a:solidFill>
                  <a:latin typeface="+mj-lt"/>
                </a:rPr>
                <a:t>04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08BFF8D-D1B7-A25D-FC0A-1124C1D60FCC}"/>
                </a:ext>
              </a:extLst>
            </p:cNvPr>
            <p:cNvSpPr txBox="1"/>
            <p:nvPr/>
          </p:nvSpPr>
          <p:spPr>
            <a:xfrm>
              <a:off x="6592116" y="538799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43F414F-085B-239B-29B5-D1E2D1C7E7DA}"/>
                </a:ext>
              </a:extLst>
            </p:cNvPr>
            <p:cNvSpPr txBox="1"/>
            <p:nvPr/>
          </p:nvSpPr>
          <p:spPr>
            <a:xfrm>
              <a:off x="6592116" y="908131"/>
              <a:ext cx="1739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Lorem ipsum dolor sit amet, consectetuer adipiscing </a:t>
              </a:r>
              <a:r>
                <a:rPr lang="pt-BR" sz="1200" dirty="0" err="1"/>
                <a:t>elit</a:t>
              </a:r>
              <a:r>
                <a:rPr lang="pt-BR" sz="1200" dirty="0"/>
                <a:t>.</a:t>
              </a:r>
            </a:p>
          </p:txBody>
        </p:sp>
      </p:grpSp>
      <p:sp>
        <p:nvSpPr>
          <p:cNvPr id="26" name="Elipse 25">
            <a:extLst>
              <a:ext uri="{FF2B5EF4-FFF2-40B4-BE49-F238E27FC236}">
                <a16:creationId xmlns:a16="http://schemas.microsoft.com/office/drawing/2014/main" id="{BBDC15A6-159B-4481-F8D4-504189D43238}"/>
              </a:ext>
            </a:extLst>
          </p:cNvPr>
          <p:cNvSpPr/>
          <p:nvPr/>
        </p:nvSpPr>
        <p:spPr>
          <a:xfrm>
            <a:off x="4301451" y="3613452"/>
            <a:ext cx="546945" cy="546945"/>
          </a:xfrm>
          <a:prstGeom prst="ellipse">
            <a:avLst/>
          </a:prstGeom>
          <a:solidFill>
            <a:srgbClr val="92A381"/>
          </a:solidFill>
          <a:ln w="127000">
            <a:solidFill>
              <a:srgbClr val="7F6437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C01C774-B688-EA2D-F477-88CBCA61D792}"/>
              </a:ext>
            </a:extLst>
          </p:cNvPr>
          <p:cNvSpPr/>
          <p:nvPr/>
        </p:nvSpPr>
        <p:spPr>
          <a:xfrm>
            <a:off x="7343602" y="3225279"/>
            <a:ext cx="546945" cy="546945"/>
          </a:xfrm>
          <a:prstGeom prst="ellipse">
            <a:avLst/>
          </a:prstGeom>
          <a:solidFill>
            <a:srgbClr val="92A381"/>
          </a:solidFill>
          <a:ln w="127000">
            <a:solidFill>
              <a:srgbClr val="7F6437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290ADEB-DED4-1AB8-F85A-96325C234806}"/>
              </a:ext>
            </a:extLst>
          </p:cNvPr>
          <p:cNvSpPr/>
          <p:nvPr/>
        </p:nvSpPr>
        <p:spPr>
          <a:xfrm>
            <a:off x="10396858" y="2356755"/>
            <a:ext cx="546945" cy="546945"/>
          </a:xfrm>
          <a:prstGeom prst="ellipse">
            <a:avLst/>
          </a:prstGeom>
          <a:solidFill>
            <a:srgbClr val="92A381"/>
          </a:solidFill>
          <a:ln w="127000">
            <a:solidFill>
              <a:srgbClr val="7F6437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F44EC534-8D80-ABE3-6E0D-2BB5CF80AA08}"/>
              </a:ext>
            </a:extLst>
          </p:cNvPr>
          <p:cNvSpPr/>
          <p:nvPr/>
        </p:nvSpPr>
        <p:spPr>
          <a:xfrm rot="21229217">
            <a:off x="3992324" y="366172"/>
            <a:ext cx="2673419" cy="1776670"/>
          </a:xfrm>
          <a:prstGeom prst="rect">
            <a:avLst/>
          </a:prstGeom>
          <a:solidFill>
            <a:srgbClr val="92A381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pic>
        <p:nvPicPr>
          <p:cNvPr id="33" name="Imagem 32" descr="Guindaste ao lado de uma ponte&#10;&#10;Descrição gerada automaticamente com confiança média">
            <a:extLst>
              <a:ext uri="{FF2B5EF4-FFF2-40B4-BE49-F238E27FC236}">
                <a16:creationId xmlns:a16="http://schemas.microsoft.com/office/drawing/2014/main" id="{4D6AA0EA-E359-11A5-01F0-CA6F3E638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669">
            <a:off x="4153703" y="471037"/>
            <a:ext cx="2530491" cy="1688312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03B441DC-8906-EFA6-0F3D-DE8359E67870}"/>
              </a:ext>
            </a:extLst>
          </p:cNvPr>
          <p:cNvSpPr/>
          <p:nvPr/>
        </p:nvSpPr>
        <p:spPr>
          <a:xfrm rot="165814">
            <a:off x="7435263" y="619198"/>
            <a:ext cx="2673419" cy="1776670"/>
          </a:xfrm>
          <a:prstGeom prst="rect">
            <a:avLst/>
          </a:prstGeom>
          <a:solidFill>
            <a:srgbClr val="AA8D5C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pic>
        <p:nvPicPr>
          <p:cNvPr id="29" name="Imagem 28" descr="Vista do alto de uma montanha&#10;&#10;Descrição gerada automaticamente">
            <a:extLst>
              <a:ext uri="{FF2B5EF4-FFF2-40B4-BE49-F238E27FC236}">
                <a16:creationId xmlns:a16="http://schemas.microsoft.com/office/drawing/2014/main" id="{7F112539-8147-FD37-6E49-B42F59DA9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2755">
            <a:off x="7392529" y="639578"/>
            <a:ext cx="2530491" cy="1688312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62B2E276-05CC-D2CF-4371-7C8B806EC328}"/>
              </a:ext>
            </a:extLst>
          </p:cNvPr>
          <p:cNvSpPr/>
          <p:nvPr/>
        </p:nvSpPr>
        <p:spPr>
          <a:xfrm rot="240480">
            <a:off x="8760865" y="4653512"/>
            <a:ext cx="2673419" cy="1776670"/>
          </a:xfrm>
          <a:prstGeom prst="rect">
            <a:avLst/>
          </a:prstGeom>
          <a:solidFill>
            <a:srgbClr val="7F6437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pic>
        <p:nvPicPr>
          <p:cNvPr id="35" name="Imagem 34" descr="Girafa em um campo seco&#10;&#10;Descrição gerada automaticamente">
            <a:extLst>
              <a:ext uri="{FF2B5EF4-FFF2-40B4-BE49-F238E27FC236}">
                <a16:creationId xmlns:a16="http://schemas.microsoft.com/office/drawing/2014/main" id="{2D1E0179-D32C-54A0-4AAD-BA51F2E09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2755">
            <a:off x="8796377" y="4699668"/>
            <a:ext cx="2530492" cy="1684359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D2F2335D-3413-E861-33B8-7F1768ACC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2365">
            <a:off x="7619817" y="5682589"/>
            <a:ext cx="804476" cy="64633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3" name="Imagem 42" descr="Desenho de uma mão&#10;&#10;Descrição gerada automaticamente com confiança baixa">
            <a:extLst>
              <a:ext uri="{FF2B5EF4-FFF2-40B4-BE49-F238E27FC236}">
                <a16:creationId xmlns:a16="http://schemas.microsoft.com/office/drawing/2014/main" id="{82CF4B57-51A0-2EEE-E974-DDC18019A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456" y="5577980"/>
            <a:ext cx="569377" cy="69084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72A1D2AB-08C1-3B53-5961-DFA5A905A458}"/>
              </a:ext>
            </a:extLst>
          </p:cNvPr>
          <p:cNvSpPr/>
          <p:nvPr/>
        </p:nvSpPr>
        <p:spPr>
          <a:xfrm>
            <a:off x="1247603" y="4486920"/>
            <a:ext cx="546945" cy="546945"/>
          </a:xfrm>
          <a:prstGeom prst="ellipse">
            <a:avLst/>
          </a:prstGeom>
          <a:solidFill>
            <a:srgbClr val="92A381"/>
          </a:solidFill>
          <a:ln w="127000">
            <a:solidFill>
              <a:srgbClr val="7F6437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2476030-7CA0-1BE2-575F-39BF796DEF16}"/>
              </a:ext>
            </a:extLst>
          </p:cNvPr>
          <p:cNvSpPr/>
          <p:nvPr/>
        </p:nvSpPr>
        <p:spPr>
          <a:xfrm rot="21243706">
            <a:off x="3369025" y="4689645"/>
            <a:ext cx="2673419" cy="1776670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A381"/>
              </a:solidFill>
            </a:endParaRPr>
          </a:p>
        </p:txBody>
      </p:sp>
      <p:pic>
        <p:nvPicPr>
          <p:cNvPr id="6" name="Imagem 5" descr="Torre de um prédio&#10;&#10;Descrição gerada automaticamente com confiança média">
            <a:extLst>
              <a:ext uri="{FF2B5EF4-FFF2-40B4-BE49-F238E27FC236}">
                <a16:creationId xmlns:a16="http://schemas.microsoft.com/office/drawing/2014/main" id="{7AE3F95E-7BED-6D51-45D1-785927ADAE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446">
            <a:off x="3583150" y="4713091"/>
            <a:ext cx="2530491" cy="1688312"/>
          </a:xfrm>
          <a:prstGeom prst="rect">
            <a:avLst/>
          </a:prstGeom>
          <a:solidFill>
            <a:srgbClr val="E6DCC0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Imagem 4" descr="Uma imagem contendo arma&#10;&#10;Descrição gerada automaticamente">
            <a:extLst>
              <a:ext uri="{FF2B5EF4-FFF2-40B4-BE49-F238E27FC236}">
                <a16:creationId xmlns:a16="http://schemas.microsoft.com/office/drawing/2014/main" id="{4FEEF982-75D8-9A23-ABE8-5BB318E52D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321" y="1287488"/>
            <a:ext cx="908273" cy="50386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96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7" grpId="0" animBg="1"/>
      <p:bldP spid="28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Mulher em pé em frente a carro&#10;&#10;Descrição gerada automaticamente">
            <a:extLst>
              <a:ext uri="{FF2B5EF4-FFF2-40B4-BE49-F238E27FC236}">
                <a16:creationId xmlns:a16="http://schemas.microsoft.com/office/drawing/2014/main" id="{33E2FFD8-3772-09FA-4F7C-7E9CC7A1A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C9517522-B085-6EE5-9659-1DB42ACB6621}"/>
              </a:ext>
            </a:extLst>
          </p:cNvPr>
          <p:cNvGrpSpPr/>
          <p:nvPr/>
        </p:nvGrpSpPr>
        <p:grpSpPr>
          <a:xfrm>
            <a:off x="6096000" y="1184818"/>
            <a:ext cx="3048000" cy="5673182"/>
            <a:chOff x="6096000" y="1184818"/>
            <a:chExt cx="3048000" cy="567318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C56743D5-7C24-1AE5-D28E-27896BD20A12}"/>
                </a:ext>
              </a:extLst>
            </p:cNvPr>
            <p:cNvSpPr/>
            <p:nvPr/>
          </p:nvSpPr>
          <p:spPr>
            <a:xfrm rot="21388212">
              <a:off x="6535265" y="1184818"/>
              <a:ext cx="2140998" cy="2140998"/>
            </a:xfrm>
            <a:prstGeom prst="rect">
              <a:avLst/>
            </a:prstGeom>
            <a:solidFill>
              <a:srgbClr val="7F6437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8F3EA2-B53E-C624-3C2F-617363D0D877}"/>
                </a:ext>
              </a:extLst>
            </p:cNvPr>
            <p:cNvSpPr/>
            <p:nvPr/>
          </p:nvSpPr>
          <p:spPr>
            <a:xfrm>
              <a:off x="6096000" y="3209956"/>
              <a:ext cx="3048000" cy="3648044"/>
            </a:xfrm>
            <a:prstGeom prst="rect">
              <a:avLst/>
            </a:prstGeom>
            <a:solidFill>
              <a:srgbClr val="7C7569"/>
            </a:solidFill>
            <a:ln>
              <a:noFill/>
            </a:ln>
            <a:effectLst>
              <a:outerShdw blurRad="254000" dist="254000" dir="81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9C3E5D08-923B-0552-3832-C023875477B9}"/>
                </a:ext>
              </a:extLst>
            </p:cNvPr>
            <p:cNvGrpSpPr/>
            <p:nvPr/>
          </p:nvGrpSpPr>
          <p:grpSpPr>
            <a:xfrm>
              <a:off x="6296749" y="3541467"/>
              <a:ext cx="2646503" cy="1015663"/>
              <a:chOff x="6258010" y="3636220"/>
              <a:chExt cx="2646503" cy="1015663"/>
            </a:xfrm>
          </p:grpSpPr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FBC78BD1-F2D1-D21A-BE3D-0FC936148977}"/>
                  </a:ext>
                </a:extLst>
              </p:cNvPr>
              <p:cNvSpPr txBox="1"/>
              <p:nvPr/>
            </p:nvSpPr>
            <p:spPr>
              <a:xfrm>
                <a:off x="6258010" y="3636220"/>
                <a:ext cx="8258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>
                    <a:solidFill>
                      <a:schemeClr val="bg1"/>
                    </a:solidFill>
                    <a:latin typeface="+mj-lt"/>
                  </a:rPr>
                  <a:t>30%</a:t>
                </a:r>
              </a:p>
            </p:txBody>
          </p:sp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3985DEF0-565B-FD86-A499-F4E371539BC5}"/>
                  </a:ext>
                </a:extLst>
              </p:cNvPr>
              <p:cNvSpPr txBox="1"/>
              <p:nvPr/>
            </p:nvSpPr>
            <p:spPr>
              <a:xfrm>
                <a:off x="7083879" y="3636220"/>
                <a:ext cx="18206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</a:rPr>
                  <a:t>Histórico</a:t>
                </a:r>
              </a:p>
            </p:txBody>
          </p: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5585D9B4-216F-C2C5-AF09-B464D9D21F15}"/>
                  </a:ext>
                </a:extLst>
              </p:cNvPr>
              <p:cNvSpPr txBox="1"/>
              <p:nvPr/>
            </p:nvSpPr>
            <p:spPr>
              <a:xfrm>
                <a:off x="7083879" y="4005552"/>
                <a:ext cx="18206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Lorem ipsum dolor sit amet, consectetuer adipiscing </a:t>
                </a:r>
                <a:r>
                  <a:rPr lang="pt-BR" sz="1200" dirty="0" err="1">
                    <a:solidFill>
                      <a:schemeClr val="bg1"/>
                    </a:solidFill>
                  </a:rPr>
                  <a:t>elit</a:t>
                </a:r>
                <a:r>
                  <a:rPr lang="pt-BR" sz="1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76130AA5-6728-4AD9-4819-D553DCB013AC}"/>
                </a:ext>
              </a:extLst>
            </p:cNvPr>
            <p:cNvGrpSpPr/>
            <p:nvPr/>
          </p:nvGrpSpPr>
          <p:grpSpPr>
            <a:xfrm>
              <a:off x="6353069" y="5412732"/>
              <a:ext cx="2533863" cy="1055757"/>
              <a:chOff x="9377664" y="5412732"/>
              <a:chExt cx="2533863" cy="1055757"/>
            </a:xfrm>
            <a:solidFill>
              <a:schemeClr val="bg1">
                <a:alpha val="30000"/>
              </a:schemeClr>
            </a:solidFill>
          </p:grpSpPr>
          <p:pic>
            <p:nvPicPr>
              <p:cNvPr id="65" name="Gráfico 64" descr="Cidade com preenchimento sólido">
                <a:extLst>
                  <a:ext uri="{FF2B5EF4-FFF2-40B4-BE49-F238E27FC236}">
                    <a16:creationId xmlns:a16="http://schemas.microsoft.com/office/drawing/2014/main" id="{B28DF53B-2975-8EF7-67BB-D297351C0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730976" y="5412732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66" name="Gráfico 65" descr="Templo asiático com preenchimento sólido">
                <a:extLst>
                  <a:ext uri="{FF2B5EF4-FFF2-40B4-BE49-F238E27FC236}">
                    <a16:creationId xmlns:a16="http://schemas.microsoft.com/office/drawing/2014/main" id="{252E2DCC-768C-3623-77E1-168B0B97F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730976" y="6154284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67" name="Gráfico 66" descr="Pirâmide com preenchimento sólido">
                <a:extLst>
                  <a:ext uri="{FF2B5EF4-FFF2-40B4-BE49-F238E27FC236}">
                    <a16:creationId xmlns:a16="http://schemas.microsoft.com/office/drawing/2014/main" id="{5C730F5F-7F6E-73B0-E5FA-53F91333E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730976" y="5777411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68" name="Gráfico 67" descr="Iceberg com preenchimento sólido">
                <a:extLst>
                  <a:ext uri="{FF2B5EF4-FFF2-40B4-BE49-F238E27FC236}">
                    <a16:creationId xmlns:a16="http://schemas.microsoft.com/office/drawing/2014/main" id="{2C2E962F-DA67-1368-2E6A-EEFFE5C24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77664" y="5412732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69" name="Gráfico 68" descr="Onda com preenchimento sólido">
                <a:extLst>
                  <a:ext uri="{FF2B5EF4-FFF2-40B4-BE49-F238E27FC236}">
                    <a16:creationId xmlns:a16="http://schemas.microsoft.com/office/drawing/2014/main" id="{AFB390CE-4431-ECB1-2A8E-748AD6705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77664" y="6154284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70" name="Gráfico 69" descr="Torre medieval com preenchimento sólido">
                <a:extLst>
                  <a:ext uri="{FF2B5EF4-FFF2-40B4-BE49-F238E27FC236}">
                    <a16:creationId xmlns:a16="http://schemas.microsoft.com/office/drawing/2014/main" id="{849BFFC1-4A2C-F397-C8BD-34778A714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77664" y="5777412"/>
                <a:ext cx="314205" cy="314205"/>
              </a:xfrm>
              <a:prstGeom prst="rect">
                <a:avLst/>
              </a:prstGeom>
            </p:spPr>
          </p:pic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D85FE59A-DC4A-7F1B-58EE-005D0462A7EA}"/>
                  </a:ext>
                </a:extLst>
              </p:cNvPr>
              <p:cNvSpPr/>
              <p:nvPr/>
            </p:nvSpPr>
            <p:spPr>
              <a:xfrm>
                <a:off x="9766618" y="546183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8EA268A7-FA06-4B1C-8486-FDC247C19BAE}"/>
                  </a:ext>
                </a:extLst>
              </p:cNvPr>
              <p:cNvSpPr/>
              <p:nvPr/>
            </p:nvSpPr>
            <p:spPr>
              <a:xfrm>
                <a:off x="9766618" y="5461834"/>
                <a:ext cx="271475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F7CF7520-F50F-70F5-824E-5A329661B9D0}"/>
                  </a:ext>
                </a:extLst>
              </p:cNvPr>
              <p:cNvSpPr/>
              <p:nvPr/>
            </p:nvSpPr>
            <p:spPr>
              <a:xfrm>
                <a:off x="9766618" y="5825689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F86BCB1E-096E-D152-9FCE-34CFC7B3ABC8}"/>
                  </a:ext>
                </a:extLst>
              </p:cNvPr>
              <p:cNvSpPr/>
              <p:nvPr/>
            </p:nvSpPr>
            <p:spPr>
              <a:xfrm>
                <a:off x="9766618" y="5825689"/>
                <a:ext cx="599614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3766D89E-AD35-9C99-FDFD-330F0E5C14A3}"/>
                  </a:ext>
                </a:extLst>
              </p:cNvPr>
              <p:cNvSpPr/>
              <p:nvPr/>
            </p:nvSpPr>
            <p:spPr>
              <a:xfrm>
                <a:off x="9766618" y="618954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>
                <a:extLst>
                  <a:ext uri="{FF2B5EF4-FFF2-40B4-BE49-F238E27FC236}">
                    <a16:creationId xmlns:a16="http://schemas.microsoft.com/office/drawing/2014/main" id="{DFD302B9-58AA-A5EB-BB92-950B32690C2E}"/>
                  </a:ext>
                </a:extLst>
              </p:cNvPr>
              <p:cNvSpPr/>
              <p:nvPr/>
            </p:nvSpPr>
            <p:spPr>
              <a:xfrm>
                <a:off x="9766618" y="6189544"/>
                <a:ext cx="239892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0A2528A1-F581-5B85-F20D-4FAF9BE8F493}"/>
                  </a:ext>
                </a:extLst>
              </p:cNvPr>
              <p:cNvSpPr/>
              <p:nvPr/>
            </p:nvSpPr>
            <p:spPr>
              <a:xfrm>
                <a:off x="11077201" y="546183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>
                <a:extLst>
                  <a:ext uri="{FF2B5EF4-FFF2-40B4-BE49-F238E27FC236}">
                    <a16:creationId xmlns:a16="http://schemas.microsoft.com/office/drawing/2014/main" id="{E6DC87DB-09F1-56DB-E0A9-C8E0DDC344EA}"/>
                  </a:ext>
                </a:extLst>
              </p:cNvPr>
              <p:cNvSpPr/>
              <p:nvPr/>
            </p:nvSpPr>
            <p:spPr>
              <a:xfrm>
                <a:off x="11077200" y="5461834"/>
                <a:ext cx="225049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B34B9CF4-908B-37E2-B259-09ACFCD72203}"/>
                  </a:ext>
                </a:extLst>
              </p:cNvPr>
              <p:cNvSpPr/>
              <p:nvPr/>
            </p:nvSpPr>
            <p:spPr>
              <a:xfrm>
                <a:off x="11077201" y="5825689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A06CB168-671E-3FC8-4E24-DB46F4A4DF30}"/>
                  </a:ext>
                </a:extLst>
              </p:cNvPr>
              <p:cNvSpPr/>
              <p:nvPr/>
            </p:nvSpPr>
            <p:spPr>
              <a:xfrm>
                <a:off x="11077201" y="5825689"/>
                <a:ext cx="614002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69B47750-AAC7-99D7-7277-5BC906FBE6E9}"/>
                  </a:ext>
                </a:extLst>
              </p:cNvPr>
              <p:cNvSpPr/>
              <p:nvPr/>
            </p:nvSpPr>
            <p:spPr>
              <a:xfrm>
                <a:off x="11077201" y="618954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B6F4CC79-4F38-5BC3-5882-D2A9485777B7}"/>
                  </a:ext>
                </a:extLst>
              </p:cNvPr>
              <p:cNvSpPr/>
              <p:nvPr/>
            </p:nvSpPr>
            <p:spPr>
              <a:xfrm>
                <a:off x="11077201" y="6189544"/>
                <a:ext cx="614002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8" name="Imagem 7" descr="Edifício de tijolos&#10;&#10;Descrição gerada automaticamente">
              <a:extLst>
                <a:ext uri="{FF2B5EF4-FFF2-40B4-BE49-F238E27FC236}">
                  <a16:creationId xmlns:a16="http://schemas.microsoft.com/office/drawing/2014/main" id="{D66C8EB8-510D-CC1F-476E-C9A5C1FCE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617">
              <a:off x="6622468" y="1295679"/>
              <a:ext cx="1995064" cy="1995062"/>
            </a:xfrm>
            <a:prstGeom prst="rect">
              <a:avLst/>
            </a:prstGeom>
            <a:solidFill>
              <a:srgbClr val="E6DCC0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D7F13F0-9510-61E8-5FC6-0BF967280027}"/>
              </a:ext>
            </a:extLst>
          </p:cNvPr>
          <p:cNvGrpSpPr/>
          <p:nvPr/>
        </p:nvGrpSpPr>
        <p:grpSpPr>
          <a:xfrm>
            <a:off x="9143999" y="1483945"/>
            <a:ext cx="3048000" cy="5374055"/>
            <a:chOff x="9143999" y="1483945"/>
            <a:chExt cx="3048000" cy="5374055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71911E3-6964-0F7F-EC20-C66B02081916}"/>
                </a:ext>
              </a:extLst>
            </p:cNvPr>
            <p:cNvSpPr/>
            <p:nvPr/>
          </p:nvSpPr>
          <p:spPr>
            <a:xfrm rot="272853">
              <a:off x="9526689" y="1483945"/>
              <a:ext cx="2140998" cy="2140998"/>
            </a:xfrm>
            <a:prstGeom prst="rect">
              <a:avLst/>
            </a:prstGeom>
            <a:solidFill>
              <a:srgbClr val="E6DCC0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159E9AC-032F-FF86-BAFF-618790E6A467}"/>
                </a:ext>
              </a:extLst>
            </p:cNvPr>
            <p:cNvSpPr/>
            <p:nvPr/>
          </p:nvSpPr>
          <p:spPr>
            <a:xfrm>
              <a:off x="9143999" y="3614013"/>
              <a:ext cx="3048000" cy="3243987"/>
            </a:xfrm>
            <a:prstGeom prst="rect">
              <a:avLst/>
            </a:prstGeom>
            <a:solidFill>
              <a:srgbClr val="769C3F"/>
            </a:solidFill>
            <a:ln>
              <a:noFill/>
            </a:ln>
            <a:effectLst>
              <a:outerShdw blurRad="254000" dist="254000" dir="81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82E1C6A8-F5C6-8596-394A-FD20F99689C0}"/>
                </a:ext>
              </a:extLst>
            </p:cNvPr>
            <p:cNvGrpSpPr/>
            <p:nvPr/>
          </p:nvGrpSpPr>
          <p:grpSpPr>
            <a:xfrm>
              <a:off x="9344748" y="3964190"/>
              <a:ext cx="2646503" cy="1015663"/>
              <a:chOff x="6258010" y="3636220"/>
              <a:chExt cx="2646503" cy="1015663"/>
            </a:xfrm>
          </p:grpSpPr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B134837-6741-035C-3D57-1D7A6A5C17C2}"/>
                  </a:ext>
                </a:extLst>
              </p:cNvPr>
              <p:cNvSpPr txBox="1"/>
              <p:nvPr/>
            </p:nvSpPr>
            <p:spPr>
              <a:xfrm>
                <a:off x="6258010" y="3636220"/>
                <a:ext cx="8258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>
                    <a:solidFill>
                      <a:schemeClr val="bg1"/>
                    </a:solidFill>
                    <a:latin typeface="+mj-lt"/>
                  </a:rPr>
                  <a:t>20%</a:t>
                </a: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B03BD57-DBF2-2192-8797-E929A7F5ED61}"/>
                  </a:ext>
                </a:extLst>
              </p:cNvPr>
              <p:cNvSpPr txBox="1"/>
              <p:nvPr/>
            </p:nvSpPr>
            <p:spPr>
              <a:xfrm>
                <a:off x="7083879" y="3636220"/>
                <a:ext cx="18206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</a:rPr>
                  <a:t>Campo</a:t>
                </a: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9AF7082-9A7C-1245-F445-D715536F148B}"/>
                  </a:ext>
                </a:extLst>
              </p:cNvPr>
              <p:cNvSpPr txBox="1"/>
              <p:nvPr/>
            </p:nvSpPr>
            <p:spPr>
              <a:xfrm>
                <a:off x="7083879" y="4005552"/>
                <a:ext cx="18206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Lorem ipsum dolor sit amet, consectetuer adipiscing </a:t>
                </a:r>
                <a:r>
                  <a:rPr lang="pt-BR" sz="1200" dirty="0" err="1">
                    <a:solidFill>
                      <a:schemeClr val="bg1"/>
                    </a:solidFill>
                  </a:rPr>
                  <a:t>elit</a:t>
                </a:r>
                <a:r>
                  <a:rPr lang="pt-BR" sz="1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BEAE8BA3-58D0-6046-0301-B0CEFEDF8965}"/>
                </a:ext>
              </a:extLst>
            </p:cNvPr>
            <p:cNvGrpSpPr/>
            <p:nvPr/>
          </p:nvGrpSpPr>
          <p:grpSpPr>
            <a:xfrm>
              <a:off x="9401068" y="5412732"/>
              <a:ext cx="2533863" cy="1055757"/>
              <a:chOff x="9377664" y="5412732"/>
              <a:chExt cx="2533863" cy="1055757"/>
            </a:xfrm>
            <a:solidFill>
              <a:schemeClr val="bg1">
                <a:alpha val="30000"/>
              </a:schemeClr>
            </a:solidFill>
          </p:grpSpPr>
          <p:pic>
            <p:nvPicPr>
              <p:cNvPr id="28" name="Gráfico 27" descr="Cidade com preenchimento sólido">
                <a:extLst>
                  <a:ext uri="{FF2B5EF4-FFF2-40B4-BE49-F238E27FC236}">
                    <a16:creationId xmlns:a16="http://schemas.microsoft.com/office/drawing/2014/main" id="{E1169EA3-8C39-79D0-FFF9-0D72A1776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730976" y="5412732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30" name="Gráfico 29" descr="Templo asiático com preenchimento sólido">
                <a:extLst>
                  <a:ext uri="{FF2B5EF4-FFF2-40B4-BE49-F238E27FC236}">
                    <a16:creationId xmlns:a16="http://schemas.microsoft.com/office/drawing/2014/main" id="{6EAB07FC-309F-F522-EF4B-3482D6B0D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730976" y="6154284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32" name="Gráfico 31" descr="Pirâmide com preenchimento sólido">
                <a:extLst>
                  <a:ext uri="{FF2B5EF4-FFF2-40B4-BE49-F238E27FC236}">
                    <a16:creationId xmlns:a16="http://schemas.microsoft.com/office/drawing/2014/main" id="{31B8CA2F-36EA-5874-3732-4F357013F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730976" y="5777411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34" name="Gráfico 33" descr="Iceberg com preenchimento sólido">
                <a:extLst>
                  <a:ext uri="{FF2B5EF4-FFF2-40B4-BE49-F238E27FC236}">
                    <a16:creationId xmlns:a16="http://schemas.microsoft.com/office/drawing/2014/main" id="{2DED31EA-E284-250A-9F0C-DD99DA97A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77664" y="5412732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36" name="Gráfico 35" descr="Onda com preenchimento sólido">
                <a:extLst>
                  <a:ext uri="{FF2B5EF4-FFF2-40B4-BE49-F238E27FC236}">
                    <a16:creationId xmlns:a16="http://schemas.microsoft.com/office/drawing/2014/main" id="{B766ED82-67A4-A71E-7917-931F3D28F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77664" y="6154284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38" name="Gráfico 37" descr="Torre medieval com preenchimento sólido">
                <a:extLst>
                  <a:ext uri="{FF2B5EF4-FFF2-40B4-BE49-F238E27FC236}">
                    <a16:creationId xmlns:a16="http://schemas.microsoft.com/office/drawing/2014/main" id="{2CB346DD-FB72-F0E8-4831-8DCB144DF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77664" y="5777412"/>
                <a:ext cx="314205" cy="314205"/>
              </a:xfrm>
              <a:prstGeom prst="rect">
                <a:avLst/>
              </a:prstGeom>
            </p:spPr>
          </p:pic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1C069749-476B-B84F-BD90-9C9E310E451B}"/>
                  </a:ext>
                </a:extLst>
              </p:cNvPr>
              <p:cNvSpPr/>
              <p:nvPr/>
            </p:nvSpPr>
            <p:spPr>
              <a:xfrm>
                <a:off x="9766618" y="546183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C242BAA3-1944-22DE-0198-9F7C17827C0D}"/>
                  </a:ext>
                </a:extLst>
              </p:cNvPr>
              <p:cNvSpPr/>
              <p:nvPr/>
            </p:nvSpPr>
            <p:spPr>
              <a:xfrm>
                <a:off x="9766618" y="5461834"/>
                <a:ext cx="667702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DEE27103-609C-EC11-6504-56823239FCB3}"/>
                  </a:ext>
                </a:extLst>
              </p:cNvPr>
              <p:cNvSpPr/>
              <p:nvPr/>
            </p:nvSpPr>
            <p:spPr>
              <a:xfrm>
                <a:off x="9766618" y="5825689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6B7539FE-FF06-0164-31B5-DBB6F1714B05}"/>
                  </a:ext>
                </a:extLst>
              </p:cNvPr>
              <p:cNvSpPr/>
              <p:nvPr/>
            </p:nvSpPr>
            <p:spPr>
              <a:xfrm>
                <a:off x="9766618" y="5825689"/>
                <a:ext cx="469582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0F57FE65-BF98-4FA5-3CE8-16FE8F718C35}"/>
                  </a:ext>
                </a:extLst>
              </p:cNvPr>
              <p:cNvSpPr/>
              <p:nvPr/>
            </p:nvSpPr>
            <p:spPr>
              <a:xfrm>
                <a:off x="9766618" y="618954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BBE5B7FF-3435-FD97-0A99-0F7C7C70555E}"/>
                  </a:ext>
                </a:extLst>
              </p:cNvPr>
              <p:cNvSpPr/>
              <p:nvPr/>
            </p:nvSpPr>
            <p:spPr>
              <a:xfrm>
                <a:off x="9766618" y="6189544"/>
                <a:ext cx="667702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1C6E2B15-BE4C-BA33-A86E-BA6C4F333F96}"/>
                  </a:ext>
                </a:extLst>
              </p:cNvPr>
              <p:cNvSpPr/>
              <p:nvPr/>
            </p:nvSpPr>
            <p:spPr>
              <a:xfrm>
                <a:off x="11077201" y="546183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2E635EEA-0DEF-1797-7DCD-0E8E9D420AF9}"/>
                  </a:ext>
                </a:extLst>
              </p:cNvPr>
              <p:cNvSpPr/>
              <p:nvPr/>
            </p:nvSpPr>
            <p:spPr>
              <a:xfrm>
                <a:off x="11077200" y="5461834"/>
                <a:ext cx="426459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D4E3D98F-8375-24A0-4691-C1EC8449BB98}"/>
                  </a:ext>
                </a:extLst>
              </p:cNvPr>
              <p:cNvSpPr/>
              <p:nvPr/>
            </p:nvSpPr>
            <p:spPr>
              <a:xfrm>
                <a:off x="11077201" y="5825689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0F444BA5-0E1C-9045-ABC7-57991F36E3A6}"/>
                  </a:ext>
                </a:extLst>
              </p:cNvPr>
              <p:cNvSpPr/>
              <p:nvPr/>
            </p:nvSpPr>
            <p:spPr>
              <a:xfrm>
                <a:off x="11077201" y="5825689"/>
                <a:ext cx="205479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6E78A970-8363-2ECD-0A6F-768225A6CBEE}"/>
                  </a:ext>
                </a:extLst>
              </p:cNvPr>
              <p:cNvSpPr/>
              <p:nvPr/>
            </p:nvSpPr>
            <p:spPr>
              <a:xfrm>
                <a:off x="11077201" y="618954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6BFBDCC4-CDB7-6745-032F-83ABEDE26BC0}"/>
                  </a:ext>
                </a:extLst>
              </p:cNvPr>
              <p:cNvSpPr/>
              <p:nvPr/>
            </p:nvSpPr>
            <p:spPr>
              <a:xfrm>
                <a:off x="11077201" y="6189544"/>
                <a:ext cx="205479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1" name="Imagem 10" descr="Montanha com pedras e árvores ao fundo&#10;&#10;Descrição gerada automaticamente">
              <a:extLst>
                <a:ext uri="{FF2B5EF4-FFF2-40B4-BE49-F238E27FC236}">
                  <a16:creationId xmlns:a16="http://schemas.microsoft.com/office/drawing/2014/main" id="{6B955520-6AA9-91EF-401E-4AE33C2D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84577">
              <a:off x="9626816" y="1582024"/>
              <a:ext cx="1995064" cy="1995062"/>
            </a:xfrm>
            <a:prstGeom prst="rect">
              <a:avLst/>
            </a:prstGeom>
            <a:solidFill>
              <a:srgbClr val="E6DCC0"/>
            </a:solidFill>
            <a:ln w="889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95064"/>
                        <a:gd name="connsiteY0" fmla="*/ 0 h 1995062"/>
                        <a:gd name="connsiteX1" fmla="*/ 1995064 w 1995064"/>
                        <a:gd name="connsiteY1" fmla="*/ 0 h 1995062"/>
                        <a:gd name="connsiteX2" fmla="*/ 1995064 w 1995064"/>
                        <a:gd name="connsiteY2" fmla="*/ 1995062 h 1995062"/>
                        <a:gd name="connsiteX3" fmla="*/ 0 w 1995064"/>
                        <a:gd name="connsiteY3" fmla="*/ 1995062 h 1995062"/>
                        <a:gd name="connsiteX4" fmla="*/ 0 w 1995064"/>
                        <a:gd name="connsiteY4" fmla="*/ 0 h 1995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95064" h="1995062" fill="none" extrusionOk="0">
                          <a:moveTo>
                            <a:pt x="0" y="0"/>
                          </a:moveTo>
                          <a:cubicBezTo>
                            <a:pt x="968187" y="-49533"/>
                            <a:pt x="1623283" y="-14809"/>
                            <a:pt x="1995064" y="0"/>
                          </a:cubicBezTo>
                          <a:cubicBezTo>
                            <a:pt x="2082703" y="773359"/>
                            <a:pt x="1922385" y="1461916"/>
                            <a:pt x="1995064" y="1995062"/>
                          </a:cubicBezTo>
                          <a:cubicBezTo>
                            <a:pt x="1212445" y="1946831"/>
                            <a:pt x="665739" y="2079517"/>
                            <a:pt x="0" y="1995062"/>
                          </a:cubicBezTo>
                          <a:cubicBezTo>
                            <a:pt x="-38581" y="1241943"/>
                            <a:pt x="63341" y="928269"/>
                            <a:pt x="0" y="0"/>
                          </a:cubicBezTo>
                          <a:close/>
                        </a:path>
                        <a:path w="1995064" h="1995062" stroke="0" extrusionOk="0">
                          <a:moveTo>
                            <a:pt x="0" y="0"/>
                          </a:moveTo>
                          <a:cubicBezTo>
                            <a:pt x="632481" y="118645"/>
                            <a:pt x="1123429" y="116012"/>
                            <a:pt x="1995064" y="0"/>
                          </a:cubicBezTo>
                          <a:cubicBezTo>
                            <a:pt x="1862182" y="868815"/>
                            <a:pt x="2080015" y="1777616"/>
                            <a:pt x="1995064" y="1995062"/>
                          </a:cubicBezTo>
                          <a:cubicBezTo>
                            <a:pt x="1529352" y="2129662"/>
                            <a:pt x="842267" y="1837866"/>
                            <a:pt x="0" y="1995062"/>
                          </a:cubicBezTo>
                          <a:cubicBezTo>
                            <a:pt x="-20187" y="1760969"/>
                            <a:pt x="-152480" y="48035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BC47735-031D-A228-B0B6-2CD4DB5271FD}"/>
              </a:ext>
            </a:extLst>
          </p:cNvPr>
          <p:cNvGrpSpPr/>
          <p:nvPr/>
        </p:nvGrpSpPr>
        <p:grpSpPr>
          <a:xfrm>
            <a:off x="0" y="1887322"/>
            <a:ext cx="3048000" cy="4970678"/>
            <a:chOff x="0" y="1887322"/>
            <a:chExt cx="3048000" cy="497067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2D16D5F7-BCD0-D0D6-54FD-C831BA0DB27C}"/>
                </a:ext>
              </a:extLst>
            </p:cNvPr>
            <p:cNvSpPr/>
            <p:nvPr/>
          </p:nvSpPr>
          <p:spPr>
            <a:xfrm rot="21388212">
              <a:off x="375390" y="1887322"/>
              <a:ext cx="2140998" cy="2140998"/>
            </a:xfrm>
            <a:prstGeom prst="rect">
              <a:avLst/>
            </a:prstGeom>
            <a:solidFill>
              <a:srgbClr val="AA8D5C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743EEE8C-6F43-771F-36CB-96D8AD2AC51C}"/>
                </a:ext>
              </a:extLst>
            </p:cNvPr>
            <p:cNvSpPr/>
            <p:nvPr/>
          </p:nvSpPr>
          <p:spPr>
            <a:xfrm>
              <a:off x="0" y="4082830"/>
              <a:ext cx="3048000" cy="2775170"/>
            </a:xfrm>
            <a:prstGeom prst="rect">
              <a:avLst/>
            </a:prstGeom>
            <a:solidFill>
              <a:srgbClr val="26ABE2"/>
            </a:solidFill>
            <a:ln>
              <a:noFill/>
            </a:ln>
            <a:effectLst>
              <a:outerShdw blurRad="254000" dist="254000" dir="81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2" name="Agrupar 101">
              <a:extLst>
                <a:ext uri="{FF2B5EF4-FFF2-40B4-BE49-F238E27FC236}">
                  <a16:creationId xmlns:a16="http://schemas.microsoft.com/office/drawing/2014/main" id="{1DCBCEF9-3BC9-2214-15F6-E3CDD4435131}"/>
                </a:ext>
              </a:extLst>
            </p:cNvPr>
            <p:cNvGrpSpPr/>
            <p:nvPr/>
          </p:nvGrpSpPr>
          <p:grpSpPr>
            <a:xfrm>
              <a:off x="200749" y="4246946"/>
              <a:ext cx="2646503" cy="1015663"/>
              <a:chOff x="6258010" y="3636220"/>
              <a:chExt cx="2646503" cy="1015663"/>
            </a:xfrm>
          </p:grpSpPr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3BCE0C2D-1638-7FAB-9E9C-9112CBCC4875}"/>
                  </a:ext>
                </a:extLst>
              </p:cNvPr>
              <p:cNvSpPr txBox="1"/>
              <p:nvPr/>
            </p:nvSpPr>
            <p:spPr>
              <a:xfrm>
                <a:off x="6258010" y="3636220"/>
                <a:ext cx="8258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>
                    <a:solidFill>
                      <a:schemeClr val="bg1"/>
                    </a:solidFill>
                    <a:latin typeface="+mj-lt"/>
                  </a:rPr>
                  <a:t>10%</a:t>
                </a:r>
              </a:p>
            </p:txBody>
          </p:sp>
          <p:sp>
            <p:nvSpPr>
              <p:cNvPr id="104" name="CaixaDeTexto 103">
                <a:extLst>
                  <a:ext uri="{FF2B5EF4-FFF2-40B4-BE49-F238E27FC236}">
                    <a16:creationId xmlns:a16="http://schemas.microsoft.com/office/drawing/2014/main" id="{39D7F56B-3B37-6403-161F-3D149D2D021A}"/>
                  </a:ext>
                </a:extLst>
              </p:cNvPr>
              <p:cNvSpPr txBox="1"/>
              <p:nvPr/>
            </p:nvSpPr>
            <p:spPr>
              <a:xfrm>
                <a:off x="7083879" y="3636220"/>
                <a:ext cx="18206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</a:rPr>
                  <a:t>Praia </a:t>
                </a:r>
              </a:p>
            </p:txBody>
          </p:sp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ECF218ED-3D31-F97C-0A4B-EE6B3678D5D1}"/>
                  </a:ext>
                </a:extLst>
              </p:cNvPr>
              <p:cNvSpPr txBox="1"/>
              <p:nvPr/>
            </p:nvSpPr>
            <p:spPr>
              <a:xfrm>
                <a:off x="7083879" y="4005552"/>
                <a:ext cx="18206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Lorem ipsum dolor sit amet, consectetuer adipiscing </a:t>
                </a:r>
                <a:r>
                  <a:rPr lang="pt-BR" sz="1200" dirty="0" err="1">
                    <a:solidFill>
                      <a:schemeClr val="bg1"/>
                    </a:solidFill>
                  </a:rPr>
                  <a:t>elit</a:t>
                </a:r>
                <a:r>
                  <a:rPr lang="pt-BR" sz="1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1C34EDD6-45DD-9B32-C550-DB27C1FECF81}"/>
                </a:ext>
              </a:extLst>
            </p:cNvPr>
            <p:cNvGrpSpPr/>
            <p:nvPr/>
          </p:nvGrpSpPr>
          <p:grpSpPr>
            <a:xfrm>
              <a:off x="257069" y="5412732"/>
              <a:ext cx="2533863" cy="1055757"/>
              <a:chOff x="9377664" y="5412732"/>
              <a:chExt cx="2533863" cy="1055757"/>
            </a:xfrm>
            <a:solidFill>
              <a:schemeClr val="bg1">
                <a:alpha val="30000"/>
              </a:schemeClr>
            </a:solidFill>
          </p:grpSpPr>
          <p:pic>
            <p:nvPicPr>
              <p:cNvPr id="107" name="Gráfico 106" descr="Cidade com preenchimento sólido">
                <a:extLst>
                  <a:ext uri="{FF2B5EF4-FFF2-40B4-BE49-F238E27FC236}">
                    <a16:creationId xmlns:a16="http://schemas.microsoft.com/office/drawing/2014/main" id="{D28BFCB7-C106-0E66-CBE9-551ED4F9E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730976" y="5412732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108" name="Gráfico 107" descr="Templo asiático com preenchimento sólido">
                <a:extLst>
                  <a:ext uri="{FF2B5EF4-FFF2-40B4-BE49-F238E27FC236}">
                    <a16:creationId xmlns:a16="http://schemas.microsoft.com/office/drawing/2014/main" id="{D0135470-43E6-F3DE-02AD-B45CD5757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730976" y="6154284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109" name="Gráfico 108" descr="Pirâmide com preenchimento sólido">
                <a:extLst>
                  <a:ext uri="{FF2B5EF4-FFF2-40B4-BE49-F238E27FC236}">
                    <a16:creationId xmlns:a16="http://schemas.microsoft.com/office/drawing/2014/main" id="{B102E1FA-DB0A-E5A6-9F50-F2214AE11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730976" y="5777411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110" name="Gráfico 109" descr="Iceberg com preenchimento sólido">
                <a:extLst>
                  <a:ext uri="{FF2B5EF4-FFF2-40B4-BE49-F238E27FC236}">
                    <a16:creationId xmlns:a16="http://schemas.microsoft.com/office/drawing/2014/main" id="{E3211599-FE19-BD36-AAA8-36FE9941C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77664" y="5412732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111" name="Gráfico 110" descr="Onda com preenchimento sólido">
                <a:extLst>
                  <a:ext uri="{FF2B5EF4-FFF2-40B4-BE49-F238E27FC236}">
                    <a16:creationId xmlns:a16="http://schemas.microsoft.com/office/drawing/2014/main" id="{1CAE0A8C-3979-F5E4-9315-B59EBEDFC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77664" y="6154284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112" name="Gráfico 111" descr="Torre medieval com preenchimento sólido">
                <a:extLst>
                  <a:ext uri="{FF2B5EF4-FFF2-40B4-BE49-F238E27FC236}">
                    <a16:creationId xmlns:a16="http://schemas.microsoft.com/office/drawing/2014/main" id="{A7EFF2B2-A176-A1A8-5C8E-8C640FCA7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77664" y="5777412"/>
                <a:ext cx="314205" cy="314205"/>
              </a:xfrm>
              <a:prstGeom prst="rect">
                <a:avLst/>
              </a:prstGeom>
            </p:spPr>
          </p:pic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BC2F2C4A-B2CB-2A87-CC04-F2270EFC1A85}"/>
                  </a:ext>
                </a:extLst>
              </p:cNvPr>
              <p:cNvSpPr/>
              <p:nvPr/>
            </p:nvSpPr>
            <p:spPr>
              <a:xfrm>
                <a:off x="9766618" y="546183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371DF6A2-56CD-0C9E-9A92-B01829573720}"/>
                  </a:ext>
                </a:extLst>
              </p:cNvPr>
              <p:cNvSpPr/>
              <p:nvPr/>
            </p:nvSpPr>
            <p:spPr>
              <a:xfrm>
                <a:off x="9766618" y="5461834"/>
                <a:ext cx="667702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" name="Retângulo 114">
                <a:extLst>
                  <a:ext uri="{FF2B5EF4-FFF2-40B4-BE49-F238E27FC236}">
                    <a16:creationId xmlns:a16="http://schemas.microsoft.com/office/drawing/2014/main" id="{6CD57B14-04E8-450F-1DFB-28DEE08588B7}"/>
                  </a:ext>
                </a:extLst>
              </p:cNvPr>
              <p:cNvSpPr/>
              <p:nvPr/>
            </p:nvSpPr>
            <p:spPr>
              <a:xfrm>
                <a:off x="9766618" y="5825689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53CCC02C-2E5F-F12C-F170-6024FB2D8F30}"/>
                  </a:ext>
                </a:extLst>
              </p:cNvPr>
              <p:cNvSpPr/>
              <p:nvPr/>
            </p:nvSpPr>
            <p:spPr>
              <a:xfrm>
                <a:off x="9766618" y="5825689"/>
                <a:ext cx="226435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16633FFA-EED2-8741-F1CE-C9A3C7D4CABB}"/>
                  </a:ext>
                </a:extLst>
              </p:cNvPr>
              <p:cNvSpPr/>
              <p:nvPr/>
            </p:nvSpPr>
            <p:spPr>
              <a:xfrm>
                <a:off x="9766618" y="618954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034D4158-9CE4-152D-0FE6-4DADDFB26784}"/>
                  </a:ext>
                </a:extLst>
              </p:cNvPr>
              <p:cNvSpPr/>
              <p:nvPr/>
            </p:nvSpPr>
            <p:spPr>
              <a:xfrm>
                <a:off x="9766618" y="6189544"/>
                <a:ext cx="667702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A563B4B9-BAE4-6689-89FC-6B062CE2A44F}"/>
                  </a:ext>
                </a:extLst>
              </p:cNvPr>
              <p:cNvSpPr/>
              <p:nvPr/>
            </p:nvSpPr>
            <p:spPr>
              <a:xfrm>
                <a:off x="11077201" y="546183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8BD45599-959B-6E33-7929-A7E1839B4AF1}"/>
                  </a:ext>
                </a:extLst>
              </p:cNvPr>
              <p:cNvSpPr/>
              <p:nvPr/>
            </p:nvSpPr>
            <p:spPr>
              <a:xfrm>
                <a:off x="11077200" y="5461834"/>
                <a:ext cx="205479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1" name="Retângulo 120">
                <a:extLst>
                  <a:ext uri="{FF2B5EF4-FFF2-40B4-BE49-F238E27FC236}">
                    <a16:creationId xmlns:a16="http://schemas.microsoft.com/office/drawing/2014/main" id="{ED654C69-0955-A984-D322-262BB559AD7E}"/>
                  </a:ext>
                </a:extLst>
              </p:cNvPr>
              <p:cNvSpPr/>
              <p:nvPr/>
            </p:nvSpPr>
            <p:spPr>
              <a:xfrm>
                <a:off x="11077201" y="5825689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2" name="Retângulo 121">
                <a:extLst>
                  <a:ext uri="{FF2B5EF4-FFF2-40B4-BE49-F238E27FC236}">
                    <a16:creationId xmlns:a16="http://schemas.microsoft.com/office/drawing/2014/main" id="{4BE4A7FB-571F-86F9-0912-0665259DFE07}"/>
                  </a:ext>
                </a:extLst>
              </p:cNvPr>
              <p:cNvSpPr/>
              <p:nvPr/>
            </p:nvSpPr>
            <p:spPr>
              <a:xfrm>
                <a:off x="11077201" y="5825689"/>
                <a:ext cx="205479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3" name="Retângulo 122">
                <a:extLst>
                  <a:ext uri="{FF2B5EF4-FFF2-40B4-BE49-F238E27FC236}">
                    <a16:creationId xmlns:a16="http://schemas.microsoft.com/office/drawing/2014/main" id="{0270BC9A-05CA-C190-C857-68BA7ADCAAAB}"/>
                  </a:ext>
                </a:extLst>
              </p:cNvPr>
              <p:cNvSpPr/>
              <p:nvPr/>
            </p:nvSpPr>
            <p:spPr>
              <a:xfrm>
                <a:off x="11077201" y="618954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5038821B-9A54-08D4-9239-1C7617FE2D41}"/>
                  </a:ext>
                </a:extLst>
              </p:cNvPr>
              <p:cNvSpPr/>
              <p:nvPr/>
            </p:nvSpPr>
            <p:spPr>
              <a:xfrm>
                <a:off x="11077201" y="6189544"/>
                <a:ext cx="352085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3" name="Imagem 12" descr="Cadeira de praia&#10;&#10;Descrição gerada automaticamente">
              <a:extLst>
                <a:ext uri="{FF2B5EF4-FFF2-40B4-BE49-F238E27FC236}">
                  <a16:creationId xmlns:a16="http://schemas.microsoft.com/office/drawing/2014/main" id="{3FAEA88E-684D-B828-4C8E-689D6F10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872">
              <a:off x="526468" y="2037664"/>
              <a:ext cx="1995064" cy="1995062"/>
            </a:xfrm>
            <a:prstGeom prst="rect">
              <a:avLst/>
            </a:prstGeom>
            <a:solidFill>
              <a:srgbClr val="E6DCC0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58077B2-678B-E1D8-BC7D-4FB420A97D73}"/>
              </a:ext>
            </a:extLst>
          </p:cNvPr>
          <p:cNvGrpSpPr/>
          <p:nvPr/>
        </p:nvGrpSpPr>
        <p:grpSpPr>
          <a:xfrm>
            <a:off x="3048000" y="610563"/>
            <a:ext cx="3048000" cy="6247438"/>
            <a:chOff x="3048000" y="610563"/>
            <a:chExt cx="3048000" cy="6247438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B044AF72-6831-0613-5600-3BB8B6F00A9E}"/>
                </a:ext>
              </a:extLst>
            </p:cNvPr>
            <p:cNvSpPr/>
            <p:nvPr/>
          </p:nvSpPr>
          <p:spPr>
            <a:xfrm rot="272853">
              <a:off x="3558604" y="610563"/>
              <a:ext cx="2140998" cy="2140998"/>
            </a:xfrm>
            <a:prstGeom prst="rect">
              <a:avLst/>
            </a:prstGeom>
            <a:solidFill>
              <a:srgbClr val="92A381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562AF2B-1BC2-C6D3-19D9-15DE1ED9A946}"/>
                </a:ext>
              </a:extLst>
            </p:cNvPr>
            <p:cNvSpPr/>
            <p:nvPr/>
          </p:nvSpPr>
          <p:spPr>
            <a:xfrm>
              <a:off x="3048000" y="2754087"/>
              <a:ext cx="3048000" cy="4103914"/>
            </a:xfrm>
            <a:prstGeom prst="rect">
              <a:avLst/>
            </a:prstGeom>
            <a:solidFill>
              <a:srgbClr val="8A8C90"/>
            </a:solidFill>
            <a:ln>
              <a:noFill/>
            </a:ln>
            <a:effectLst>
              <a:outerShdw blurRad="254000" dist="254000" dir="81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BDC3A519-0EFD-0019-5045-9FEFBC680CAF}"/>
                </a:ext>
              </a:extLst>
            </p:cNvPr>
            <p:cNvGrpSpPr/>
            <p:nvPr/>
          </p:nvGrpSpPr>
          <p:grpSpPr>
            <a:xfrm>
              <a:off x="3305069" y="5412732"/>
              <a:ext cx="2533863" cy="1055757"/>
              <a:chOff x="9377664" y="5412732"/>
              <a:chExt cx="2533863" cy="1055757"/>
            </a:xfrm>
            <a:solidFill>
              <a:schemeClr val="bg1">
                <a:alpha val="30000"/>
              </a:schemeClr>
            </a:solidFill>
          </p:grpSpPr>
          <p:pic>
            <p:nvPicPr>
              <p:cNvPr id="84" name="Gráfico 83" descr="Cidade com preenchimento sólido">
                <a:extLst>
                  <a:ext uri="{FF2B5EF4-FFF2-40B4-BE49-F238E27FC236}">
                    <a16:creationId xmlns:a16="http://schemas.microsoft.com/office/drawing/2014/main" id="{7EEAE4C0-064E-B16D-8951-7BB006499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730976" y="5412732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85" name="Gráfico 84" descr="Templo asiático com preenchimento sólido">
                <a:extLst>
                  <a:ext uri="{FF2B5EF4-FFF2-40B4-BE49-F238E27FC236}">
                    <a16:creationId xmlns:a16="http://schemas.microsoft.com/office/drawing/2014/main" id="{C388E293-93BE-8340-2CAB-5B68D7C88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730976" y="6154284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86" name="Gráfico 85" descr="Pirâmide com preenchimento sólido">
                <a:extLst>
                  <a:ext uri="{FF2B5EF4-FFF2-40B4-BE49-F238E27FC236}">
                    <a16:creationId xmlns:a16="http://schemas.microsoft.com/office/drawing/2014/main" id="{7B240C03-187D-D808-649B-CECB08766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730976" y="5777411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87" name="Gráfico 86" descr="Iceberg com preenchimento sólido">
                <a:extLst>
                  <a:ext uri="{FF2B5EF4-FFF2-40B4-BE49-F238E27FC236}">
                    <a16:creationId xmlns:a16="http://schemas.microsoft.com/office/drawing/2014/main" id="{D8BC45BD-68EE-CA8D-A25C-D4F0E0254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77664" y="5412732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88" name="Gráfico 87" descr="Onda com preenchimento sólido">
                <a:extLst>
                  <a:ext uri="{FF2B5EF4-FFF2-40B4-BE49-F238E27FC236}">
                    <a16:creationId xmlns:a16="http://schemas.microsoft.com/office/drawing/2014/main" id="{93D32235-3994-4684-B805-9534E112A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77664" y="6154284"/>
                <a:ext cx="314205" cy="314205"/>
              </a:xfrm>
              <a:prstGeom prst="rect">
                <a:avLst/>
              </a:prstGeom>
            </p:spPr>
          </p:pic>
          <p:pic>
            <p:nvPicPr>
              <p:cNvPr id="89" name="Gráfico 88" descr="Torre medieval com preenchimento sólido">
                <a:extLst>
                  <a:ext uri="{FF2B5EF4-FFF2-40B4-BE49-F238E27FC236}">
                    <a16:creationId xmlns:a16="http://schemas.microsoft.com/office/drawing/2014/main" id="{0F639D5A-3EDB-E6FC-9CAB-D8CDA6139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77664" y="5777412"/>
                <a:ext cx="314205" cy="314205"/>
              </a:xfrm>
              <a:prstGeom prst="rect">
                <a:avLst/>
              </a:prstGeom>
            </p:spPr>
          </p:pic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BE813186-74D2-A9EC-7415-54F628DC6C52}"/>
                  </a:ext>
                </a:extLst>
              </p:cNvPr>
              <p:cNvSpPr/>
              <p:nvPr/>
            </p:nvSpPr>
            <p:spPr>
              <a:xfrm>
                <a:off x="9766618" y="546183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Retângulo 90">
                <a:extLst>
                  <a:ext uri="{FF2B5EF4-FFF2-40B4-BE49-F238E27FC236}">
                    <a16:creationId xmlns:a16="http://schemas.microsoft.com/office/drawing/2014/main" id="{931221A6-20F7-A9EF-8238-077A05B20B43}"/>
                  </a:ext>
                </a:extLst>
              </p:cNvPr>
              <p:cNvSpPr/>
              <p:nvPr/>
            </p:nvSpPr>
            <p:spPr>
              <a:xfrm>
                <a:off x="9766618" y="5461834"/>
                <a:ext cx="220323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DC61868D-33E3-B7C0-5A36-0E874699648C}"/>
                  </a:ext>
                </a:extLst>
              </p:cNvPr>
              <p:cNvSpPr/>
              <p:nvPr/>
            </p:nvSpPr>
            <p:spPr>
              <a:xfrm>
                <a:off x="9766618" y="5825689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56D530C9-B335-384F-9C2F-E30B5062CCB1}"/>
                  </a:ext>
                </a:extLst>
              </p:cNvPr>
              <p:cNvSpPr/>
              <p:nvPr/>
            </p:nvSpPr>
            <p:spPr>
              <a:xfrm>
                <a:off x="9766617" y="5825689"/>
                <a:ext cx="663175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4D6601C8-D90A-B9A1-B140-798793BA34D9}"/>
                  </a:ext>
                </a:extLst>
              </p:cNvPr>
              <p:cNvSpPr/>
              <p:nvPr/>
            </p:nvSpPr>
            <p:spPr>
              <a:xfrm>
                <a:off x="9766618" y="618954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7A8EBB88-1CD4-9513-C0FB-84DE3A10A8EE}"/>
                  </a:ext>
                </a:extLst>
              </p:cNvPr>
              <p:cNvSpPr/>
              <p:nvPr/>
            </p:nvSpPr>
            <p:spPr>
              <a:xfrm>
                <a:off x="9766618" y="6189544"/>
                <a:ext cx="13601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650B2CE4-9B0F-47D8-C812-E40A05DAA1C6}"/>
                  </a:ext>
                </a:extLst>
              </p:cNvPr>
              <p:cNvSpPr/>
              <p:nvPr/>
            </p:nvSpPr>
            <p:spPr>
              <a:xfrm>
                <a:off x="11077201" y="546183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6879C2E0-DBB5-1ACF-E75E-DB75B2A61597}"/>
                  </a:ext>
                </a:extLst>
              </p:cNvPr>
              <p:cNvSpPr/>
              <p:nvPr/>
            </p:nvSpPr>
            <p:spPr>
              <a:xfrm>
                <a:off x="11077200" y="5461834"/>
                <a:ext cx="6983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4EABF918-473F-D49D-3EBD-507C1A63D84F}"/>
                  </a:ext>
                </a:extLst>
              </p:cNvPr>
              <p:cNvSpPr/>
              <p:nvPr/>
            </p:nvSpPr>
            <p:spPr>
              <a:xfrm>
                <a:off x="11077201" y="5825689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EC59E9F0-9637-0ADE-1075-907D51928EFF}"/>
                  </a:ext>
                </a:extLst>
              </p:cNvPr>
              <p:cNvSpPr/>
              <p:nvPr/>
            </p:nvSpPr>
            <p:spPr>
              <a:xfrm>
                <a:off x="11077201" y="5825689"/>
                <a:ext cx="205479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9367D996-8DE9-F7ED-50B8-1BDB6CE0917A}"/>
                  </a:ext>
                </a:extLst>
              </p:cNvPr>
              <p:cNvSpPr/>
              <p:nvPr/>
            </p:nvSpPr>
            <p:spPr>
              <a:xfrm>
                <a:off x="11077201" y="6189544"/>
                <a:ext cx="834326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>
                <a:extLst>
                  <a:ext uri="{FF2B5EF4-FFF2-40B4-BE49-F238E27FC236}">
                    <a16:creationId xmlns:a16="http://schemas.microsoft.com/office/drawing/2014/main" id="{4A984091-C4D2-A9A6-4244-80975227D9A4}"/>
                  </a:ext>
                </a:extLst>
              </p:cNvPr>
              <p:cNvSpPr/>
              <p:nvPr/>
            </p:nvSpPr>
            <p:spPr>
              <a:xfrm>
                <a:off x="11077201" y="6189544"/>
                <a:ext cx="205479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5" name="Agrupar 124">
              <a:extLst>
                <a:ext uri="{FF2B5EF4-FFF2-40B4-BE49-F238E27FC236}">
                  <a16:creationId xmlns:a16="http://schemas.microsoft.com/office/drawing/2014/main" id="{2349DB22-C025-D65D-3500-BC8A7D5A960A}"/>
                </a:ext>
              </a:extLst>
            </p:cNvPr>
            <p:cNvGrpSpPr/>
            <p:nvPr/>
          </p:nvGrpSpPr>
          <p:grpSpPr>
            <a:xfrm>
              <a:off x="3248749" y="3067746"/>
              <a:ext cx="2646503" cy="1015663"/>
              <a:chOff x="6258010" y="3636220"/>
              <a:chExt cx="2646503" cy="1015663"/>
            </a:xfrm>
          </p:grpSpPr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13F8624D-62B3-FD46-9116-1EC758C0AD7A}"/>
                  </a:ext>
                </a:extLst>
              </p:cNvPr>
              <p:cNvSpPr txBox="1"/>
              <p:nvPr/>
            </p:nvSpPr>
            <p:spPr>
              <a:xfrm>
                <a:off x="6258010" y="3636220"/>
                <a:ext cx="8258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>
                    <a:solidFill>
                      <a:schemeClr val="bg1"/>
                    </a:solidFill>
                    <a:latin typeface="+mj-lt"/>
                  </a:rPr>
                  <a:t>40%</a:t>
                </a:r>
              </a:p>
            </p:txBody>
          </p:sp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3EBF3297-9600-4A02-E3E4-1837AF522EC2}"/>
                  </a:ext>
                </a:extLst>
              </p:cNvPr>
              <p:cNvSpPr txBox="1"/>
              <p:nvPr/>
            </p:nvSpPr>
            <p:spPr>
              <a:xfrm>
                <a:off x="7083879" y="3636220"/>
                <a:ext cx="18206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</a:rPr>
                  <a:t>Cidade</a:t>
                </a:r>
              </a:p>
            </p:txBody>
          </p:sp>
          <p:sp>
            <p:nvSpPr>
              <p:cNvPr id="128" name="CaixaDeTexto 127">
                <a:extLst>
                  <a:ext uri="{FF2B5EF4-FFF2-40B4-BE49-F238E27FC236}">
                    <a16:creationId xmlns:a16="http://schemas.microsoft.com/office/drawing/2014/main" id="{4722DBAB-B071-A863-24C9-B0C6F2B251A7}"/>
                  </a:ext>
                </a:extLst>
              </p:cNvPr>
              <p:cNvSpPr txBox="1"/>
              <p:nvPr/>
            </p:nvSpPr>
            <p:spPr>
              <a:xfrm>
                <a:off x="7083879" y="4005552"/>
                <a:ext cx="18206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Lorem ipsum dolor sit amet, consectetuer adipiscing </a:t>
                </a:r>
                <a:r>
                  <a:rPr lang="pt-BR" sz="1200" dirty="0" err="1">
                    <a:solidFill>
                      <a:schemeClr val="bg1"/>
                    </a:solidFill>
                  </a:rPr>
                  <a:t>elit</a:t>
                </a:r>
                <a:r>
                  <a:rPr lang="pt-BR" sz="1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pic>
          <p:nvPicPr>
            <p:cNvPr id="23" name="Imagem 22" descr="Cidade vista de cima&#10;&#10;Descrição gerada automaticamente">
              <a:extLst>
                <a:ext uri="{FF2B5EF4-FFF2-40B4-BE49-F238E27FC236}">
                  <a16:creationId xmlns:a16="http://schemas.microsoft.com/office/drawing/2014/main" id="{51B90B62-B44A-2BC6-548D-262F15D8C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33580">
              <a:off x="3574468" y="751148"/>
              <a:ext cx="1995064" cy="1995062"/>
            </a:xfrm>
            <a:prstGeom prst="rect">
              <a:avLst/>
            </a:prstGeom>
            <a:solidFill>
              <a:srgbClr val="E6DCC0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BA109F3-3096-0BB4-93C8-9BA9D72AF10B}"/>
              </a:ext>
            </a:extLst>
          </p:cNvPr>
          <p:cNvSpPr txBox="1"/>
          <p:nvPr/>
        </p:nvSpPr>
        <p:spPr>
          <a:xfrm>
            <a:off x="-1175" y="-86922"/>
            <a:ext cx="31550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tx1">
                    <a:alpha val="20000"/>
                  </a:schemeClr>
                </a:solidFill>
                <a:latin typeface="+mj-lt"/>
              </a:rPr>
              <a:t>DESTINOS</a:t>
            </a:r>
          </a:p>
        </p:txBody>
      </p:sp>
    </p:spTree>
    <p:extLst>
      <p:ext uri="{BB962C8B-B14F-4D97-AF65-F5344CB8AC3E}">
        <p14:creationId xmlns:p14="http://schemas.microsoft.com/office/powerpoint/2010/main" val="1413923316"/>
      </p:ext>
    </p:extLst>
  </p:cSld>
  <p:clrMapOvr>
    <a:masterClrMapping/>
  </p:clrMapOvr>
  <p:transition spd="slow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A9D6B527-71B1-410B-90BF-EC986F1B97AE}"/>
              </a:ext>
            </a:extLst>
          </p:cNvPr>
          <p:cNvSpPr/>
          <p:nvPr/>
        </p:nvSpPr>
        <p:spPr>
          <a:xfrm rot="21439615">
            <a:off x="1393609" y="671332"/>
            <a:ext cx="9376545" cy="5491224"/>
          </a:xfrm>
          <a:prstGeom prst="rect">
            <a:avLst/>
          </a:prstGeom>
          <a:solidFill>
            <a:srgbClr val="E6DCC0"/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Mapa&#10;&#10;Descrição gerada automaticamente">
            <a:extLst>
              <a:ext uri="{FF2B5EF4-FFF2-40B4-BE49-F238E27FC236}">
                <a16:creationId xmlns:a16="http://schemas.microsoft.com/office/drawing/2014/main" id="{79E16B59-8AA8-61B2-1556-5D11F840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801">
            <a:off x="1408712" y="697692"/>
            <a:ext cx="9375865" cy="5464864"/>
          </a:xfrm>
          <a:prstGeom prst="rect">
            <a:avLst/>
          </a:prstGeom>
          <a:solidFill>
            <a:srgbClr val="E6DCC0"/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4E775447-9B56-5A21-BCDA-17F7B029022F}"/>
              </a:ext>
            </a:extLst>
          </p:cNvPr>
          <p:cNvSpPr txBox="1"/>
          <p:nvPr/>
        </p:nvSpPr>
        <p:spPr>
          <a:xfrm>
            <a:off x="1790218" y="5601390"/>
            <a:ext cx="86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Lorem ipsum dolor sit amet, consectetuer adipiscing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pic>
        <p:nvPicPr>
          <p:cNvPr id="53" name="Imagem 52" descr="Desenho de um cachorro&#10;&#10;Descrição gerada automaticamente com confiança baixa">
            <a:extLst>
              <a:ext uri="{FF2B5EF4-FFF2-40B4-BE49-F238E27FC236}">
                <a16:creationId xmlns:a16="http://schemas.microsoft.com/office/drawing/2014/main" id="{4DB843FA-7F62-AB69-749D-F709F9694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2339">
            <a:off x="10349285" y="3439243"/>
            <a:ext cx="636456" cy="5370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6" name="Imagem 55" descr="Uma imagem contendo água, quarto&#10;&#10;Descrição gerada automaticamente">
            <a:extLst>
              <a:ext uri="{FF2B5EF4-FFF2-40B4-BE49-F238E27FC236}">
                <a16:creationId xmlns:a16="http://schemas.microsoft.com/office/drawing/2014/main" id="{FDA54BDC-D94B-20D1-FC8E-ABFBEAB2E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1" y="1225106"/>
            <a:ext cx="736660" cy="60169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5" name="Imagem 54" descr="Uma imagem contendo arma&#10;&#10;Descrição gerada automaticamente">
            <a:extLst>
              <a:ext uri="{FF2B5EF4-FFF2-40B4-BE49-F238E27FC236}">
                <a16:creationId xmlns:a16="http://schemas.microsoft.com/office/drawing/2014/main" id="{FDC03B84-6EA9-E192-DD23-60D3135D4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30" y="602409"/>
            <a:ext cx="908273" cy="50386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Gráfico 45" descr="Marcador com preenchimento sólido">
            <a:extLst>
              <a:ext uri="{FF2B5EF4-FFF2-40B4-BE49-F238E27FC236}">
                <a16:creationId xmlns:a16="http://schemas.microsoft.com/office/drawing/2014/main" id="{C7B9A8AE-B60F-5736-4F8E-597D26FAF88B}"/>
              </a:ext>
            </a:extLst>
          </p:cNvPr>
          <p:cNvSpPr/>
          <p:nvPr/>
        </p:nvSpPr>
        <p:spPr>
          <a:xfrm>
            <a:off x="3841402" y="3575907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56469" y="300690"/>
                  <a:pt x="131798" y="275353"/>
                  <a:pt x="124244" y="218675"/>
                </a:cubicBezTo>
                <a:cubicBezTo>
                  <a:pt x="123608" y="170530"/>
                  <a:pt x="169719" y="127267"/>
                  <a:pt x="217962" y="124957"/>
                </a:cubicBezTo>
                <a:cubicBezTo>
                  <a:pt x="262446" y="118865"/>
                  <a:pt x="308866" y="166591"/>
                  <a:pt x="311680" y="218675"/>
                </a:cubicBezTo>
                <a:cubicBezTo>
                  <a:pt x="309816" y="272350"/>
                  <a:pt x="260190" y="313291"/>
                  <a:pt x="217962" y="312393"/>
                </a:cubicBezTo>
                <a:close/>
                <a:moveTo>
                  <a:pt x="217962" y="0"/>
                </a:moveTo>
                <a:cubicBezTo>
                  <a:pt x="149004" y="-10367"/>
                  <a:pt x="79521" y="45356"/>
                  <a:pt x="37815" y="95801"/>
                </a:cubicBezTo>
                <a:cubicBezTo>
                  <a:pt x="-2281" y="153385"/>
                  <a:pt x="-8898" y="240516"/>
                  <a:pt x="14907" y="298856"/>
                </a:cubicBezTo>
                <a:cubicBezTo>
                  <a:pt x="72842" y="401162"/>
                  <a:pt x="74153" y="481003"/>
                  <a:pt x="113831" y="517532"/>
                </a:cubicBezTo>
                <a:cubicBezTo>
                  <a:pt x="161152" y="567474"/>
                  <a:pt x="158971" y="661331"/>
                  <a:pt x="199219" y="696637"/>
                </a:cubicBezTo>
                <a:cubicBezTo>
                  <a:pt x="202841" y="704697"/>
                  <a:pt x="209006" y="708951"/>
                  <a:pt x="217962" y="708092"/>
                </a:cubicBezTo>
                <a:cubicBezTo>
                  <a:pt x="227252" y="706531"/>
                  <a:pt x="233477" y="703587"/>
                  <a:pt x="236706" y="696637"/>
                </a:cubicBezTo>
                <a:cubicBezTo>
                  <a:pt x="257668" y="619030"/>
                  <a:pt x="293818" y="586622"/>
                  <a:pt x="322093" y="517532"/>
                </a:cubicBezTo>
                <a:cubicBezTo>
                  <a:pt x="354653" y="408497"/>
                  <a:pt x="388258" y="397486"/>
                  <a:pt x="421018" y="298856"/>
                </a:cubicBezTo>
                <a:cubicBezTo>
                  <a:pt x="443878" y="247167"/>
                  <a:pt x="441459" y="173346"/>
                  <a:pt x="398109" y="95801"/>
                </a:cubicBezTo>
                <a:cubicBezTo>
                  <a:pt x="366864" y="43460"/>
                  <a:pt x="291706" y="2829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59085" y="300557"/>
                  <a:pt x="120102" y="259120"/>
                  <a:pt x="124244" y="218675"/>
                </a:cubicBezTo>
                <a:cubicBezTo>
                  <a:pt x="111046" y="163512"/>
                  <a:pt x="168320" y="135757"/>
                  <a:pt x="217962" y="124957"/>
                </a:cubicBezTo>
                <a:cubicBezTo>
                  <a:pt x="270131" y="122956"/>
                  <a:pt x="321106" y="168857"/>
                  <a:pt x="311680" y="218675"/>
                </a:cubicBezTo>
                <a:cubicBezTo>
                  <a:pt x="311540" y="272444"/>
                  <a:pt x="267239" y="311092"/>
                  <a:pt x="217962" y="312393"/>
                </a:cubicBezTo>
                <a:close/>
                <a:moveTo>
                  <a:pt x="217962" y="0"/>
                </a:moveTo>
                <a:cubicBezTo>
                  <a:pt x="144531" y="-20766"/>
                  <a:pt x="76703" y="33713"/>
                  <a:pt x="37815" y="95801"/>
                </a:cubicBezTo>
                <a:cubicBezTo>
                  <a:pt x="4790" y="161343"/>
                  <a:pt x="-14526" y="228559"/>
                  <a:pt x="14907" y="298856"/>
                </a:cubicBezTo>
                <a:cubicBezTo>
                  <a:pt x="44913" y="351202"/>
                  <a:pt x="80913" y="468441"/>
                  <a:pt x="113831" y="517532"/>
                </a:cubicBezTo>
                <a:cubicBezTo>
                  <a:pt x="151803" y="589225"/>
                  <a:pt x="148932" y="638130"/>
                  <a:pt x="199219" y="696637"/>
                </a:cubicBezTo>
                <a:cubicBezTo>
                  <a:pt x="202620" y="705160"/>
                  <a:pt x="208764" y="706171"/>
                  <a:pt x="217962" y="708092"/>
                </a:cubicBezTo>
                <a:cubicBezTo>
                  <a:pt x="226679" y="708794"/>
                  <a:pt x="232643" y="706073"/>
                  <a:pt x="236706" y="696637"/>
                </a:cubicBezTo>
                <a:cubicBezTo>
                  <a:pt x="250622" y="640902"/>
                  <a:pt x="290972" y="588238"/>
                  <a:pt x="322093" y="517532"/>
                </a:cubicBezTo>
                <a:cubicBezTo>
                  <a:pt x="360289" y="411646"/>
                  <a:pt x="398588" y="412521"/>
                  <a:pt x="421018" y="298856"/>
                </a:cubicBezTo>
                <a:cubicBezTo>
                  <a:pt x="434325" y="225965"/>
                  <a:pt x="435714" y="154956"/>
                  <a:pt x="398109" y="95801"/>
                </a:cubicBezTo>
                <a:cubicBezTo>
                  <a:pt x="344275" y="29475"/>
                  <a:pt x="283773" y="9927"/>
                  <a:pt x="2179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626053808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46" descr="Marcador com preenchimento sólido">
            <a:extLst>
              <a:ext uri="{FF2B5EF4-FFF2-40B4-BE49-F238E27FC236}">
                <a16:creationId xmlns:a16="http://schemas.microsoft.com/office/drawing/2014/main" id="{817165C3-9A48-C27E-3B1A-DAB8EC6C9AF7}"/>
              </a:ext>
            </a:extLst>
          </p:cNvPr>
          <p:cNvSpPr/>
          <p:nvPr/>
        </p:nvSpPr>
        <p:spPr>
          <a:xfrm>
            <a:off x="5283949" y="1330147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59428" y="323960"/>
                  <a:pt x="127397" y="273084"/>
                  <a:pt x="124244" y="218675"/>
                </a:cubicBezTo>
                <a:cubicBezTo>
                  <a:pt x="123598" y="181974"/>
                  <a:pt x="169094" y="123061"/>
                  <a:pt x="217962" y="124957"/>
                </a:cubicBezTo>
                <a:cubicBezTo>
                  <a:pt x="262290" y="137241"/>
                  <a:pt x="302613" y="167093"/>
                  <a:pt x="311680" y="218675"/>
                </a:cubicBezTo>
                <a:cubicBezTo>
                  <a:pt x="313785" y="274909"/>
                  <a:pt x="265518" y="314771"/>
                  <a:pt x="217962" y="312393"/>
                </a:cubicBezTo>
                <a:close/>
                <a:moveTo>
                  <a:pt x="217962" y="0"/>
                </a:moveTo>
                <a:cubicBezTo>
                  <a:pt x="149740" y="-20746"/>
                  <a:pt x="66042" y="34704"/>
                  <a:pt x="37815" y="95801"/>
                </a:cubicBezTo>
                <a:cubicBezTo>
                  <a:pt x="-1333" y="156414"/>
                  <a:pt x="-16339" y="246913"/>
                  <a:pt x="14907" y="298856"/>
                </a:cubicBezTo>
                <a:cubicBezTo>
                  <a:pt x="82969" y="392603"/>
                  <a:pt x="53181" y="430081"/>
                  <a:pt x="113831" y="517532"/>
                </a:cubicBezTo>
                <a:cubicBezTo>
                  <a:pt x="156334" y="596690"/>
                  <a:pt x="166482" y="649152"/>
                  <a:pt x="199219" y="696637"/>
                </a:cubicBezTo>
                <a:cubicBezTo>
                  <a:pt x="202044" y="703993"/>
                  <a:pt x="209050" y="709908"/>
                  <a:pt x="217962" y="708092"/>
                </a:cubicBezTo>
                <a:cubicBezTo>
                  <a:pt x="225731" y="706323"/>
                  <a:pt x="234181" y="703477"/>
                  <a:pt x="236706" y="696637"/>
                </a:cubicBezTo>
                <a:cubicBezTo>
                  <a:pt x="265702" y="615220"/>
                  <a:pt x="304916" y="605145"/>
                  <a:pt x="322093" y="517532"/>
                </a:cubicBezTo>
                <a:cubicBezTo>
                  <a:pt x="336188" y="429475"/>
                  <a:pt x="394992" y="399204"/>
                  <a:pt x="421018" y="298856"/>
                </a:cubicBezTo>
                <a:cubicBezTo>
                  <a:pt x="449334" y="230718"/>
                  <a:pt x="435558" y="166986"/>
                  <a:pt x="398109" y="95801"/>
                </a:cubicBezTo>
                <a:cubicBezTo>
                  <a:pt x="363206" y="37042"/>
                  <a:pt x="283634" y="-20145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61197" y="309494"/>
                  <a:pt x="123131" y="271159"/>
                  <a:pt x="124244" y="218675"/>
                </a:cubicBezTo>
                <a:cubicBezTo>
                  <a:pt x="134553" y="168780"/>
                  <a:pt x="151189" y="125425"/>
                  <a:pt x="217962" y="124957"/>
                </a:cubicBezTo>
                <a:cubicBezTo>
                  <a:pt x="261859" y="132934"/>
                  <a:pt x="308924" y="181841"/>
                  <a:pt x="311680" y="218675"/>
                </a:cubicBezTo>
                <a:cubicBezTo>
                  <a:pt x="307472" y="268439"/>
                  <a:pt x="276860" y="315657"/>
                  <a:pt x="217962" y="312393"/>
                </a:cubicBezTo>
                <a:close/>
                <a:moveTo>
                  <a:pt x="217962" y="0"/>
                </a:moveTo>
                <a:cubicBezTo>
                  <a:pt x="156276" y="1206"/>
                  <a:pt x="85189" y="21488"/>
                  <a:pt x="37815" y="95801"/>
                </a:cubicBezTo>
                <a:cubicBezTo>
                  <a:pt x="-22538" y="152132"/>
                  <a:pt x="-16094" y="235848"/>
                  <a:pt x="14907" y="298856"/>
                </a:cubicBezTo>
                <a:cubicBezTo>
                  <a:pt x="67192" y="385017"/>
                  <a:pt x="71905" y="436023"/>
                  <a:pt x="113831" y="517532"/>
                </a:cubicBezTo>
                <a:cubicBezTo>
                  <a:pt x="150103" y="556737"/>
                  <a:pt x="168821" y="663491"/>
                  <a:pt x="199219" y="696637"/>
                </a:cubicBezTo>
                <a:cubicBezTo>
                  <a:pt x="203484" y="704860"/>
                  <a:pt x="210862" y="709923"/>
                  <a:pt x="217962" y="708092"/>
                </a:cubicBezTo>
                <a:cubicBezTo>
                  <a:pt x="226341" y="708590"/>
                  <a:pt x="234658" y="705585"/>
                  <a:pt x="236706" y="696637"/>
                </a:cubicBezTo>
                <a:cubicBezTo>
                  <a:pt x="257082" y="628665"/>
                  <a:pt x="311526" y="558694"/>
                  <a:pt x="322093" y="517532"/>
                </a:cubicBezTo>
                <a:cubicBezTo>
                  <a:pt x="348935" y="416573"/>
                  <a:pt x="404318" y="362144"/>
                  <a:pt x="421018" y="298856"/>
                </a:cubicBezTo>
                <a:cubicBezTo>
                  <a:pt x="444073" y="230960"/>
                  <a:pt x="434065" y="145667"/>
                  <a:pt x="398109" y="95801"/>
                </a:cubicBezTo>
                <a:cubicBezTo>
                  <a:pt x="358048" y="27971"/>
                  <a:pt x="271938" y="10437"/>
                  <a:pt x="2179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4" name="Gráfico 43" descr="Marcador com preenchimento sólido">
            <a:extLst>
              <a:ext uri="{FF2B5EF4-FFF2-40B4-BE49-F238E27FC236}">
                <a16:creationId xmlns:a16="http://schemas.microsoft.com/office/drawing/2014/main" id="{BA33446D-4E6E-ED37-2BD6-6566EF6E8B0A}"/>
              </a:ext>
            </a:extLst>
          </p:cNvPr>
          <p:cNvSpPr/>
          <p:nvPr/>
        </p:nvSpPr>
        <p:spPr>
          <a:xfrm>
            <a:off x="8257616" y="2288007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72081" y="315740"/>
                  <a:pt x="110348" y="276329"/>
                  <a:pt x="124244" y="218675"/>
                </a:cubicBezTo>
                <a:cubicBezTo>
                  <a:pt x="119874" y="169466"/>
                  <a:pt x="173424" y="117912"/>
                  <a:pt x="217962" y="124957"/>
                </a:cubicBezTo>
                <a:cubicBezTo>
                  <a:pt x="259636" y="118614"/>
                  <a:pt x="312680" y="168154"/>
                  <a:pt x="311680" y="218675"/>
                </a:cubicBezTo>
                <a:cubicBezTo>
                  <a:pt x="316253" y="268092"/>
                  <a:pt x="266468" y="316309"/>
                  <a:pt x="217962" y="312393"/>
                </a:cubicBezTo>
                <a:close/>
                <a:moveTo>
                  <a:pt x="217962" y="0"/>
                </a:moveTo>
                <a:cubicBezTo>
                  <a:pt x="149805" y="5884"/>
                  <a:pt x="63246" y="37528"/>
                  <a:pt x="37815" y="95801"/>
                </a:cubicBezTo>
                <a:cubicBezTo>
                  <a:pt x="4457" y="154134"/>
                  <a:pt x="-387" y="216838"/>
                  <a:pt x="14907" y="298856"/>
                </a:cubicBezTo>
                <a:cubicBezTo>
                  <a:pt x="66624" y="399473"/>
                  <a:pt x="73194" y="433543"/>
                  <a:pt x="113831" y="517532"/>
                </a:cubicBezTo>
                <a:cubicBezTo>
                  <a:pt x="161278" y="592924"/>
                  <a:pt x="146499" y="615912"/>
                  <a:pt x="199219" y="696637"/>
                </a:cubicBezTo>
                <a:cubicBezTo>
                  <a:pt x="202436" y="704146"/>
                  <a:pt x="207174" y="707709"/>
                  <a:pt x="217962" y="708092"/>
                </a:cubicBezTo>
                <a:cubicBezTo>
                  <a:pt x="226206" y="708242"/>
                  <a:pt x="233222" y="703011"/>
                  <a:pt x="236706" y="696637"/>
                </a:cubicBezTo>
                <a:cubicBezTo>
                  <a:pt x="273154" y="604341"/>
                  <a:pt x="292361" y="591266"/>
                  <a:pt x="322093" y="517532"/>
                </a:cubicBezTo>
                <a:cubicBezTo>
                  <a:pt x="337569" y="454172"/>
                  <a:pt x="406385" y="391335"/>
                  <a:pt x="421018" y="298856"/>
                </a:cubicBezTo>
                <a:cubicBezTo>
                  <a:pt x="433073" y="228654"/>
                  <a:pt x="447649" y="158327"/>
                  <a:pt x="398109" y="95801"/>
                </a:cubicBezTo>
                <a:cubicBezTo>
                  <a:pt x="347798" y="29103"/>
                  <a:pt x="305438" y="-7051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64898" y="314102"/>
                  <a:pt x="125546" y="269860"/>
                  <a:pt x="124244" y="218675"/>
                </a:cubicBezTo>
                <a:cubicBezTo>
                  <a:pt x="131282" y="161607"/>
                  <a:pt x="164368" y="128167"/>
                  <a:pt x="217962" y="124957"/>
                </a:cubicBezTo>
                <a:cubicBezTo>
                  <a:pt x="274373" y="135965"/>
                  <a:pt x="307305" y="156689"/>
                  <a:pt x="311680" y="218675"/>
                </a:cubicBezTo>
                <a:cubicBezTo>
                  <a:pt x="313484" y="268833"/>
                  <a:pt x="256636" y="304747"/>
                  <a:pt x="217962" y="312393"/>
                </a:cubicBezTo>
                <a:close/>
                <a:moveTo>
                  <a:pt x="217962" y="0"/>
                </a:moveTo>
                <a:cubicBezTo>
                  <a:pt x="142143" y="-9354"/>
                  <a:pt x="86071" y="29479"/>
                  <a:pt x="37815" y="95801"/>
                </a:cubicBezTo>
                <a:cubicBezTo>
                  <a:pt x="-2173" y="133907"/>
                  <a:pt x="-14806" y="242160"/>
                  <a:pt x="14907" y="298856"/>
                </a:cubicBezTo>
                <a:cubicBezTo>
                  <a:pt x="72523" y="396697"/>
                  <a:pt x="74165" y="466225"/>
                  <a:pt x="113831" y="517532"/>
                </a:cubicBezTo>
                <a:cubicBezTo>
                  <a:pt x="157901" y="579253"/>
                  <a:pt x="160719" y="639569"/>
                  <a:pt x="199219" y="696637"/>
                </a:cubicBezTo>
                <a:cubicBezTo>
                  <a:pt x="202913" y="703908"/>
                  <a:pt x="209350" y="707781"/>
                  <a:pt x="217962" y="708092"/>
                </a:cubicBezTo>
                <a:cubicBezTo>
                  <a:pt x="224168" y="708844"/>
                  <a:pt x="234341" y="703888"/>
                  <a:pt x="236706" y="696637"/>
                </a:cubicBezTo>
                <a:cubicBezTo>
                  <a:pt x="254610" y="649796"/>
                  <a:pt x="297498" y="572611"/>
                  <a:pt x="322093" y="517532"/>
                </a:cubicBezTo>
                <a:cubicBezTo>
                  <a:pt x="357786" y="430420"/>
                  <a:pt x="375733" y="408068"/>
                  <a:pt x="421018" y="298856"/>
                </a:cubicBezTo>
                <a:cubicBezTo>
                  <a:pt x="430316" y="219820"/>
                  <a:pt x="443466" y="137160"/>
                  <a:pt x="398109" y="95801"/>
                </a:cubicBezTo>
                <a:cubicBezTo>
                  <a:pt x="355815" y="36157"/>
                  <a:pt x="287871" y="-11787"/>
                  <a:pt x="2179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842418190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47" descr="Marcador com preenchimento sólido">
            <a:extLst>
              <a:ext uri="{FF2B5EF4-FFF2-40B4-BE49-F238E27FC236}">
                <a16:creationId xmlns:a16="http://schemas.microsoft.com/office/drawing/2014/main" id="{510A97B7-4555-9958-7858-572E5F9856F2}"/>
              </a:ext>
            </a:extLst>
          </p:cNvPr>
          <p:cNvSpPr/>
          <p:nvPr/>
        </p:nvSpPr>
        <p:spPr>
          <a:xfrm>
            <a:off x="9257275" y="4075736"/>
            <a:ext cx="435924" cy="708091"/>
          </a:xfrm>
          <a:custGeom>
            <a:avLst/>
            <a:gdLst>
              <a:gd name="connsiteX0" fmla="*/ 217962 w 435924"/>
              <a:gd name="connsiteY0" fmla="*/ 312393 h 708091"/>
              <a:gd name="connsiteX1" fmla="*/ 124244 w 435924"/>
              <a:gd name="connsiteY1" fmla="*/ 218675 h 708091"/>
              <a:gd name="connsiteX2" fmla="*/ 217962 w 435924"/>
              <a:gd name="connsiteY2" fmla="*/ 124957 h 708091"/>
              <a:gd name="connsiteX3" fmla="*/ 311680 w 435924"/>
              <a:gd name="connsiteY3" fmla="*/ 218675 h 708091"/>
              <a:gd name="connsiteX4" fmla="*/ 217962 w 435924"/>
              <a:gd name="connsiteY4" fmla="*/ 312393 h 708091"/>
              <a:gd name="connsiteX5" fmla="*/ 217962 w 435924"/>
              <a:gd name="connsiteY5" fmla="*/ 0 h 708091"/>
              <a:gd name="connsiteX6" fmla="*/ 37815 w 435924"/>
              <a:gd name="connsiteY6" fmla="*/ 95801 h 708091"/>
              <a:gd name="connsiteX7" fmla="*/ 14907 w 435924"/>
              <a:gd name="connsiteY7" fmla="*/ 298856 h 708091"/>
              <a:gd name="connsiteX8" fmla="*/ 113831 w 435924"/>
              <a:gd name="connsiteY8" fmla="*/ 517532 h 708091"/>
              <a:gd name="connsiteX9" fmla="*/ 199219 w 435924"/>
              <a:gd name="connsiteY9" fmla="*/ 696637 h 708091"/>
              <a:gd name="connsiteX10" fmla="*/ 217962 w 435924"/>
              <a:gd name="connsiteY10" fmla="*/ 708092 h 708091"/>
              <a:gd name="connsiteX11" fmla="*/ 236706 w 435924"/>
              <a:gd name="connsiteY11" fmla="*/ 696637 h 708091"/>
              <a:gd name="connsiteX12" fmla="*/ 322093 w 435924"/>
              <a:gd name="connsiteY12" fmla="*/ 517532 h 708091"/>
              <a:gd name="connsiteX13" fmla="*/ 421018 w 435924"/>
              <a:gd name="connsiteY13" fmla="*/ 298856 h 708091"/>
              <a:gd name="connsiteX14" fmla="*/ 398109 w 435924"/>
              <a:gd name="connsiteY14" fmla="*/ 95801 h 708091"/>
              <a:gd name="connsiteX15" fmla="*/ 217962 w 435924"/>
              <a:gd name="connsiteY15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5924" h="708091" fill="none" extrusionOk="0">
                <a:moveTo>
                  <a:pt x="217962" y="312393"/>
                </a:moveTo>
                <a:cubicBezTo>
                  <a:pt x="159581" y="298839"/>
                  <a:pt x="134600" y="271426"/>
                  <a:pt x="124244" y="218675"/>
                </a:cubicBezTo>
                <a:cubicBezTo>
                  <a:pt x="120934" y="179467"/>
                  <a:pt x="166768" y="130338"/>
                  <a:pt x="217962" y="124957"/>
                </a:cubicBezTo>
                <a:cubicBezTo>
                  <a:pt x="280250" y="123060"/>
                  <a:pt x="310063" y="167912"/>
                  <a:pt x="311680" y="218675"/>
                </a:cubicBezTo>
                <a:cubicBezTo>
                  <a:pt x="301417" y="275585"/>
                  <a:pt x="256448" y="314910"/>
                  <a:pt x="217962" y="312393"/>
                </a:cubicBezTo>
                <a:close/>
                <a:moveTo>
                  <a:pt x="217962" y="0"/>
                </a:moveTo>
                <a:cubicBezTo>
                  <a:pt x="138959" y="-3942"/>
                  <a:pt x="81646" y="37100"/>
                  <a:pt x="37815" y="95801"/>
                </a:cubicBezTo>
                <a:cubicBezTo>
                  <a:pt x="3178" y="152403"/>
                  <a:pt x="7023" y="221835"/>
                  <a:pt x="14907" y="298856"/>
                </a:cubicBezTo>
                <a:cubicBezTo>
                  <a:pt x="69286" y="397756"/>
                  <a:pt x="66899" y="434102"/>
                  <a:pt x="113831" y="517532"/>
                </a:cubicBezTo>
                <a:cubicBezTo>
                  <a:pt x="161981" y="599759"/>
                  <a:pt x="150274" y="643881"/>
                  <a:pt x="199219" y="696637"/>
                </a:cubicBezTo>
                <a:cubicBezTo>
                  <a:pt x="203930" y="705151"/>
                  <a:pt x="209702" y="708961"/>
                  <a:pt x="217962" y="708092"/>
                </a:cubicBezTo>
                <a:cubicBezTo>
                  <a:pt x="225844" y="707568"/>
                  <a:pt x="233413" y="703539"/>
                  <a:pt x="236706" y="696637"/>
                </a:cubicBezTo>
                <a:cubicBezTo>
                  <a:pt x="264520" y="629740"/>
                  <a:pt x="312177" y="569282"/>
                  <a:pt x="322093" y="517532"/>
                </a:cubicBezTo>
                <a:cubicBezTo>
                  <a:pt x="353919" y="414908"/>
                  <a:pt x="409155" y="393748"/>
                  <a:pt x="421018" y="298856"/>
                </a:cubicBezTo>
                <a:cubicBezTo>
                  <a:pt x="441850" y="226819"/>
                  <a:pt x="430901" y="148235"/>
                  <a:pt x="398109" y="95801"/>
                </a:cubicBezTo>
                <a:cubicBezTo>
                  <a:pt x="366835" y="49512"/>
                  <a:pt x="286853" y="-11337"/>
                  <a:pt x="217962" y="0"/>
                </a:cubicBezTo>
                <a:close/>
              </a:path>
              <a:path w="435924" h="708091" stroke="0" extrusionOk="0">
                <a:moveTo>
                  <a:pt x="217962" y="312393"/>
                </a:moveTo>
                <a:cubicBezTo>
                  <a:pt x="169319" y="309005"/>
                  <a:pt x="124655" y="275558"/>
                  <a:pt x="124244" y="218675"/>
                </a:cubicBezTo>
                <a:cubicBezTo>
                  <a:pt x="131443" y="158953"/>
                  <a:pt x="164871" y="124254"/>
                  <a:pt x="217962" y="124957"/>
                </a:cubicBezTo>
                <a:cubicBezTo>
                  <a:pt x="269128" y="124082"/>
                  <a:pt x="320638" y="163816"/>
                  <a:pt x="311680" y="218675"/>
                </a:cubicBezTo>
                <a:cubicBezTo>
                  <a:pt x="313061" y="268131"/>
                  <a:pt x="281622" y="319842"/>
                  <a:pt x="217962" y="312393"/>
                </a:cubicBezTo>
                <a:close/>
                <a:moveTo>
                  <a:pt x="217962" y="0"/>
                </a:moveTo>
                <a:cubicBezTo>
                  <a:pt x="136298" y="-3889"/>
                  <a:pt x="82906" y="34951"/>
                  <a:pt x="37815" y="95801"/>
                </a:cubicBezTo>
                <a:cubicBezTo>
                  <a:pt x="-3082" y="148964"/>
                  <a:pt x="-9049" y="218952"/>
                  <a:pt x="14907" y="298856"/>
                </a:cubicBezTo>
                <a:cubicBezTo>
                  <a:pt x="66379" y="382759"/>
                  <a:pt x="76304" y="440410"/>
                  <a:pt x="113831" y="517532"/>
                </a:cubicBezTo>
                <a:cubicBezTo>
                  <a:pt x="165549" y="582687"/>
                  <a:pt x="157245" y="610501"/>
                  <a:pt x="199219" y="696637"/>
                </a:cubicBezTo>
                <a:cubicBezTo>
                  <a:pt x="202880" y="703293"/>
                  <a:pt x="210744" y="707754"/>
                  <a:pt x="217962" y="708092"/>
                </a:cubicBezTo>
                <a:cubicBezTo>
                  <a:pt x="226367" y="708559"/>
                  <a:pt x="233216" y="705579"/>
                  <a:pt x="236706" y="696637"/>
                </a:cubicBezTo>
                <a:cubicBezTo>
                  <a:pt x="239733" y="648972"/>
                  <a:pt x="308868" y="592778"/>
                  <a:pt x="322093" y="517532"/>
                </a:cubicBezTo>
                <a:cubicBezTo>
                  <a:pt x="337712" y="455704"/>
                  <a:pt x="386335" y="410660"/>
                  <a:pt x="421018" y="298856"/>
                </a:cubicBezTo>
                <a:cubicBezTo>
                  <a:pt x="464687" y="227937"/>
                  <a:pt x="434464" y="139713"/>
                  <a:pt x="398109" y="95801"/>
                </a:cubicBezTo>
                <a:cubicBezTo>
                  <a:pt x="358475" y="47564"/>
                  <a:pt x="285438" y="-12193"/>
                  <a:pt x="2179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41275" cap="flat">
            <a:solidFill>
              <a:srgbClr val="AA8D5C">
                <a:alpha val="0"/>
              </a:srgb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846074279">
                  <a:custGeom>
                    <a:avLst/>
                    <a:gdLst>
                      <a:gd name="connsiteX0" fmla="*/ 217962 w 435924"/>
                      <a:gd name="connsiteY0" fmla="*/ 312393 h 708091"/>
                      <a:gd name="connsiteX1" fmla="*/ 124244 w 435924"/>
                      <a:gd name="connsiteY1" fmla="*/ 218675 h 708091"/>
                      <a:gd name="connsiteX2" fmla="*/ 217962 w 435924"/>
                      <a:gd name="connsiteY2" fmla="*/ 124957 h 708091"/>
                      <a:gd name="connsiteX3" fmla="*/ 311680 w 435924"/>
                      <a:gd name="connsiteY3" fmla="*/ 218675 h 708091"/>
                      <a:gd name="connsiteX4" fmla="*/ 217962 w 435924"/>
                      <a:gd name="connsiteY4" fmla="*/ 312393 h 708091"/>
                      <a:gd name="connsiteX5" fmla="*/ 217962 w 435924"/>
                      <a:gd name="connsiteY5" fmla="*/ 0 h 708091"/>
                      <a:gd name="connsiteX6" fmla="*/ 37815 w 435924"/>
                      <a:gd name="connsiteY6" fmla="*/ 95801 h 708091"/>
                      <a:gd name="connsiteX7" fmla="*/ 14907 w 435924"/>
                      <a:gd name="connsiteY7" fmla="*/ 298856 h 708091"/>
                      <a:gd name="connsiteX8" fmla="*/ 113831 w 435924"/>
                      <a:gd name="connsiteY8" fmla="*/ 517532 h 708091"/>
                      <a:gd name="connsiteX9" fmla="*/ 199219 w 435924"/>
                      <a:gd name="connsiteY9" fmla="*/ 696637 h 708091"/>
                      <a:gd name="connsiteX10" fmla="*/ 217962 w 435924"/>
                      <a:gd name="connsiteY10" fmla="*/ 708092 h 708091"/>
                      <a:gd name="connsiteX11" fmla="*/ 236706 w 435924"/>
                      <a:gd name="connsiteY11" fmla="*/ 696637 h 708091"/>
                      <a:gd name="connsiteX12" fmla="*/ 322093 w 435924"/>
                      <a:gd name="connsiteY12" fmla="*/ 517532 h 708091"/>
                      <a:gd name="connsiteX13" fmla="*/ 421018 w 435924"/>
                      <a:gd name="connsiteY13" fmla="*/ 298856 h 708091"/>
                      <a:gd name="connsiteX14" fmla="*/ 398109 w 435924"/>
                      <a:gd name="connsiteY14" fmla="*/ 95801 h 708091"/>
                      <a:gd name="connsiteX15" fmla="*/ 217962 w 435924"/>
                      <a:gd name="connsiteY15" fmla="*/ 0 h 708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35924" h="708091">
                        <a:moveTo>
                          <a:pt x="217962" y="312393"/>
                        </a:moveTo>
                        <a:cubicBezTo>
                          <a:pt x="165897" y="312393"/>
                          <a:pt x="124244" y="270741"/>
                          <a:pt x="124244" y="218675"/>
                        </a:cubicBezTo>
                        <a:cubicBezTo>
                          <a:pt x="124244" y="166610"/>
                          <a:pt x="165897" y="124957"/>
                          <a:pt x="217962" y="124957"/>
                        </a:cubicBezTo>
                        <a:cubicBezTo>
                          <a:pt x="270028" y="124957"/>
                          <a:pt x="311680" y="166610"/>
                          <a:pt x="311680" y="218675"/>
                        </a:cubicBezTo>
                        <a:cubicBezTo>
                          <a:pt x="311680" y="270741"/>
                          <a:pt x="270028" y="312393"/>
                          <a:pt x="217962" y="312393"/>
                        </a:cubicBezTo>
                        <a:close/>
                        <a:moveTo>
                          <a:pt x="217962" y="0"/>
                        </a:moveTo>
                        <a:cubicBezTo>
                          <a:pt x="146112" y="0"/>
                          <a:pt x="78427" y="35405"/>
                          <a:pt x="37815" y="95801"/>
                        </a:cubicBezTo>
                        <a:cubicBezTo>
                          <a:pt x="-2796" y="155155"/>
                          <a:pt x="-11126" y="231171"/>
                          <a:pt x="14907" y="298856"/>
                        </a:cubicBezTo>
                        <a:lnTo>
                          <a:pt x="113831" y="517532"/>
                        </a:lnTo>
                        <a:lnTo>
                          <a:pt x="199219" y="696637"/>
                        </a:lnTo>
                        <a:cubicBezTo>
                          <a:pt x="202343" y="703927"/>
                          <a:pt x="209632" y="708092"/>
                          <a:pt x="217962" y="708092"/>
                        </a:cubicBezTo>
                        <a:cubicBezTo>
                          <a:pt x="226293" y="708092"/>
                          <a:pt x="233582" y="703927"/>
                          <a:pt x="236706" y="696637"/>
                        </a:cubicBezTo>
                        <a:lnTo>
                          <a:pt x="322093" y="517532"/>
                        </a:lnTo>
                        <a:lnTo>
                          <a:pt x="421018" y="298856"/>
                        </a:lnTo>
                        <a:cubicBezTo>
                          <a:pt x="447051" y="231171"/>
                          <a:pt x="438720" y="155155"/>
                          <a:pt x="398109" y="95801"/>
                        </a:cubicBezTo>
                        <a:cubicBezTo>
                          <a:pt x="357498" y="35405"/>
                          <a:pt x="289813" y="0"/>
                          <a:pt x="21796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C9512EF-FACB-A699-B2A0-50C781598938}"/>
              </a:ext>
            </a:extLst>
          </p:cNvPr>
          <p:cNvSpPr/>
          <p:nvPr/>
        </p:nvSpPr>
        <p:spPr>
          <a:xfrm>
            <a:off x="11560629" y="-272143"/>
            <a:ext cx="784708" cy="1752600"/>
          </a:xfrm>
          <a:custGeom>
            <a:avLst/>
            <a:gdLst>
              <a:gd name="connsiteX0" fmla="*/ 43542 w 784708"/>
              <a:gd name="connsiteY0" fmla="*/ 0 h 1752600"/>
              <a:gd name="connsiteX1" fmla="*/ 32657 w 784708"/>
              <a:gd name="connsiteY1" fmla="*/ 108857 h 1752600"/>
              <a:gd name="connsiteX2" fmla="*/ 10885 w 784708"/>
              <a:gd name="connsiteY2" fmla="*/ 152400 h 1752600"/>
              <a:gd name="connsiteX3" fmla="*/ 0 w 784708"/>
              <a:gd name="connsiteY3" fmla="*/ 217714 h 1752600"/>
              <a:gd name="connsiteX4" fmla="*/ 21771 w 784708"/>
              <a:gd name="connsiteY4" fmla="*/ 522514 h 1752600"/>
              <a:gd name="connsiteX5" fmla="*/ 32657 w 784708"/>
              <a:gd name="connsiteY5" fmla="*/ 576943 h 1752600"/>
              <a:gd name="connsiteX6" fmla="*/ 54428 w 784708"/>
              <a:gd name="connsiteY6" fmla="*/ 609600 h 1752600"/>
              <a:gd name="connsiteX7" fmla="*/ 65314 w 784708"/>
              <a:gd name="connsiteY7" fmla="*/ 674914 h 1752600"/>
              <a:gd name="connsiteX8" fmla="*/ 130628 w 784708"/>
              <a:gd name="connsiteY8" fmla="*/ 783772 h 1752600"/>
              <a:gd name="connsiteX9" fmla="*/ 163285 w 784708"/>
              <a:gd name="connsiteY9" fmla="*/ 838200 h 1752600"/>
              <a:gd name="connsiteX10" fmla="*/ 206828 w 784708"/>
              <a:gd name="connsiteY10" fmla="*/ 903514 h 1752600"/>
              <a:gd name="connsiteX11" fmla="*/ 228600 w 784708"/>
              <a:gd name="connsiteY11" fmla="*/ 936172 h 1752600"/>
              <a:gd name="connsiteX12" fmla="*/ 272142 w 784708"/>
              <a:gd name="connsiteY12" fmla="*/ 979714 h 1752600"/>
              <a:gd name="connsiteX13" fmla="*/ 315685 w 784708"/>
              <a:gd name="connsiteY13" fmla="*/ 1012372 h 1752600"/>
              <a:gd name="connsiteX14" fmla="*/ 348342 w 784708"/>
              <a:gd name="connsiteY14" fmla="*/ 1034143 h 1752600"/>
              <a:gd name="connsiteX15" fmla="*/ 391885 w 784708"/>
              <a:gd name="connsiteY15" fmla="*/ 1088572 h 1752600"/>
              <a:gd name="connsiteX16" fmla="*/ 413657 w 784708"/>
              <a:gd name="connsiteY16" fmla="*/ 1110343 h 1752600"/>
              <a:gd name="connsiteX17" fmla="*/ 446314 w 784708"/>
              <a:gd name="connsiteY17" fmla="*/ 1153886 h 1752600"/>
              <a:gd name="connsiteX18" fmla="*/ 522514 w 784708"/>
              <a:gd name="connsiteY18" fmla="*/ 1230086 h 1752600"/>
              <a:gd name="connsiteX19" fmla="*/ 576942 w 784708"/>
              <a:gd name="connsiteY19" fmla="*/ 1295400 h 1752600"/>
              <a:gd name="connsiteX20" fmla="*/ 598714 w 784708"/>
              <a:gd name="connsiteY20" fmla="*/ 1328057 h 1752600"/>
              <a:gd name="connsiteX21" fmla="*/ 631371 w 784708"/>
              <a:gd name="connsiteY21" fmla="*/ 1349829 h 1752600"/>
              <a:gd name="connsiteX22" fmla="*/ 674914 w 784708"/>
              <a:gd name="connsiteY22" fmla="*/ 1393372 h 1752600"/>
              <a:gd name="connsiteX23" fmla="*/ 696685 w 784708"/>
              <a:gd name="connsiteY23" fmla="*/ 1458686 h 1752600"/>
              <a:gd name="connsiteX24" fmla="*/ 740228 w 784708"/>
              <a:gd name="connsiteY24" fmla="*/ 1534886 h 1752600"/>
              <a:gd name="connsiteX25" fmla="*/ 762000 w 784708"/>
              <a:gd name="connsiteY25" fmla="*/ 1578429 h 1752600"/>
              <a:gd name="connsiteX26" fmla="*/ 783771 w 784708"/>
              <a:gd name="connsiteY26" fmla="*/ 1676400 h 1752600"/>
              <a:gd name="connsiteX27" fmla="*/ 783771 w 784708"/>
              <a:gd name="connsiteY27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84708" h="1752600">
                <a:moveTo>
                  <a:pt x="43542" y="0"/>
                </a:moveTo>
                <a:cubicBezTo>
                  <a:pt x="39914" y="36286"/>
                  <a:pt x="40298" y="73200"/>
                  <a:pt x="32657" y="108857"/>
                </a:cubicBezTo>
                <a:cubicBezTo>
                  <a:pt x="29257" y="124724"/>
                  <a:pt x="15548" y="136857"/>
                  <a:pt x="10885" y="152400"/>
                </a:cubicBezTo>
                <a:cubicBezTo>
                  <a:pt x="4543" y="173541"/>
                  <a:pt x="3628" y="195943"/>
                  <a:pt x="0" y="217714"/>
                </a:cubicBezTo>
                <a:cubicBezTo>
                  <a:pt x="7257" y="319314"/>
                  <a:pt x="12549" y="421073"/>
                  <a:pt x="21771" y="522514"/>
                </a:cubicBezTo>
                <a:cubicBezTo>
                  <a:pt x="23446" y="540940"/>
                  <a:pt x="26160" y="559619"/>
                  <a:pt x="32657" y="576943"/>
                </a:cubicBezTo>
                <a:cubicBezTo>
                  <a:pt x="37251" y="589193"/>
                  <a:pt x="47171" y="598714"/>
                  <a:pt x="54428" y="609600"/>
                </a:cubicBezTo>
                <a:cubicBezTo>
                  <a:pt x="58057" y="631371"/>
                  <a:pt x="58972" y="653773"/>
                  <a:pt x="65314" y="674914"/>
                </a:cubicBezTo>
                <a:cubicBezTo>
                  <a:pt x="75268" y="708093"/>
                  <a:pt x="116007" y="759404"/>
                  <a:pt x="130628" y="783772"/>
                </a:cubicBezTo>
                <a:cubicBezTo>
                  <a:pt x="141514" y="801915"/>
                  <a:pt x="151926" y="820350"/>
                  <a:pt x="163285" y="838200"/>
                </a:cubicBezTo>
                <a:cubicBezTo>
                  <a:pt x="177333" y="860275"/>
                  <a:pt x="192314" y="881743"/>
                  <a:pt x="206828" y="903514"/>
                </a:cubicBezTo>
                <a:cubicBezTo>
                  <a:pt x="214085" y="914400"/>
                  <a:pt x="219349" y="926921"/>
                  <a:pt x="228600" y="936172"/>
                </a:cubicBezTo>
                <a:cubicBezTo>
                  <a:pt x="243114" y="950686"/>
                  <a:pt x="256695" y="966198"/>
                  <a:pt x="272142" y="979714"/>
                </a:cubicBezTo>
                <a:cubicBezTo>
                  <a:pt x="285796" y="991661"/>
                  <a:pt x="300921" y="1001827"/>
                  <a:pt x="315685" y="1012372"/>
                </a:cubicBezTo>
                <a:cubicBezTo>
                  <a:pt x="326331" y="1019976"/>
                  <a:pt x="339091" y="1024892"/>
                  <a:pt x="348342" y="1034143"/>
                </a:cubicBezTo>
                <a:cubicBezTo>
                  <a:pt x="364771" y="1050572"/>
                  <a:pt x="376764" y="1070931"/>
                  <a:pt x="391885" y="1088572"/>
                </a:cubicBezTo>
                <a:cubicBezTo>
                  <a:pt x="398564" y="1096364"/>
                  <a:pt x="407087" y="1102459"/>
                  <a:pt x="413657" y="1110343"/>
                </a:cubicBezTo>
                <a:cubicBezTo>
                  <a:pt x="425272" y="1124281"/>
                  <a:pt x="434110" y="1140461"/>
                  <a:pt x="446314" y="1153886"/>
                </a:cubicBezTo>
                <a:cubicBezTo>
                  <a:pt x="470477" y="1180465"/>
                  <a:pt x="499518" y="1202491"/>
                  <a:pt x="522514" y="1230086"/>
                </a:cubicBezTo>
                <a:cubicBezTo>
                  <a:pt x="540657" y="1251857"/>
                  <a:pt x="559543" y="1273030"/>
                  <a:pt x="576942" y="1295400"/>
                </a:cubicBezTo>
                <a:cubicBezTo>
                  <a:pt x="584974" y="1305727"/>
                  <a:pt x="589463" y="1318806"/>
                  <a:pt x="598714" y="1328057"/>
                </a:cubicBezTo>
                <a:cubicBezTo>
                  <a:pt x="607965" y="1337308"/>
                  <a:pt x="621438" y="1341315"/>
                  <a:pt x="631371" y="1349829"/>
                </a:cubicBezTo>
                <a:cubicBezTo>
                  <a:pt x="646956" y="1363187"/>
                  <a:pt x="660400" y="1378858"/>
                  <a:pt x="674914" y="1393372"/>
                </a:cubicBezTo>
                <a:cubicBezTo>
                  <a:pt x="682171" y="1415143"/>
                  <a:pt x="688162" y="1437378"/>
                  <a:pt x="696685" y="1458686"/>
                </a:cubicBezTo>
                <a:cubicBezTo>
                  <a:pt x="718613" y="1513505"/>
                  <a:pt x="714047" y="1489070"/>
                  <a:pt x="740228" y="1534886"/>
                </a:cubicBezTo>
                <a:cubicBezTo>
                  <a:pt x="748279" y="1548975"/>
                  <a:pt x="754743" y="1563915"/>
                  <a:pt x="762000" y="1578429"/>
                </a:cubicBezTo>
                <a:cubicBezTo>
                  <a:pt x="767593" y="1600804"/>
                  <a:pt x="782044" y="1655678"/>
                  <a:pt x="783771" y="1676400"/>
                </a:cubicBezTo>
                <a:cubicBezTo>
                  <a:pt x="785880" y="1701712"/>
                  <a:pt x="783771" y="1727200"/>
                  <a:pt x="783771" y="175260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30ADCBFC-E224-264E-76D3-947DC3BD383D}"/>
              </a:ext>
            </a:extLst>
          </p:cNvPr>
          <p:cNvSpPr/>
          <p:nvPr/>
        </p:nvSpPr>
        <p:spPr>
          <a:xfrm>
            <a:off x="-359229" y="4093029"/>
            <a:ext cx="1001486" cy="3069771"/>
          </a:xfrm>
          <a:custGeom>
            <a:avLst/>
            <a:gdLst>
              <a:gd name="connsiteX0" fmla="*/ 794658 w 1001486"/>
              <a:gd name="connsiteY0" fmla="*/ 3069771 h 3069771"/>
              <a:gd name="connsiteX1" fmla="*/ 881743 w 1001486"/>
              <a:gd name="connsiteY1" fmla="*/ 2950028 h 3069771"/>
              <a:gd name="connsiteX2" fmla="*/ 903515 w 1001486"/>
              <a:gd name="connsiteY2" fmla="*/ 2873828 h 3069771"/>
              <a:gd name="connsiteX3" fmla="*/ 968829 w 1001486"/>
              <a:gd name="connsiteY3" fmla="*/ 2732314 h 3069771"/>
              <a:gd name="connsiteX4" fmla="*/ 990600 w 1001486"/>
              <a:gd name="connsiteY4" fmla="*/ 2601685 h 3069771"/>
              <a:gd name="connsiteX5" fmla="*/ 1001486 w 1001486"/>
              <a:gd name="connsiteY5" fmla="*/ 2536371 h 3069771"/>
              <a:gd name="connsiteX6" fmla="*/ 990600 w 1001486"/>
              <a:gd name="connsiteY6" fmla="*/ 2318657 h 3069771"/>
              <a:gd name="connsiteX7" fmla="*/ 947058 w 1001486"/>
              <a:gd name="connsiteY7" fmla="*/ 2220685 h 3069771"/>
              <a:gd name="connsiteX8" fmla="*/ 870858 w 1001486"/>
              <a:gd name="connsiteY8" fmla="*/ 2090057 h 3069771"/>
              <a:gd name="connsiteX9" fmla="*/ 859972 w 1001486"/>
              <a:gd name="connsiteY9" fmla="*/ 2046514 h 3069771"/>
              <a:gd name="connsiteX10" fmla="*/ 805543 w 1001486"/>
              <a:gd name="connsiteY10" fmla="*/ 1992085 h 3069771"/>
              <a:gd name="connsiteX11" fmla="*/ 751115 w 1001486"/>
              <a:gd name="connsiteY11" fmla="*/ 1926771 h 3069771"/>
              <a:gd name="connsiteX12" fmla="*/ 685800 w 1001486"/>
              <a:gd name="connsiteY12" fmla="*/ 1807028 h 3069771"/>
              <a:gd name="connsiteX13" fmla="*/ 642258 w 1001486"/>
              <a:gd name="connsiteY13" fmla="*/ 1730828 h 3069771"/>
              <a:gd name="connsiteX14" fmla="*/ 631372 w 1001486"/>
              <a:gd name="connsiteY14" fmla="*/ 1687285 h 3069771"/>
              <a:gd name="connsiteX15" fmla="*/ 609600 w 1001486"/>
              <a:gd name="connsiteY15" fmla="*/ 1632857 h 3069771"/>
              <a:gd name="connsiteX16" fmla="*/ 620486 w 1001486"/>
              <a:gd name="connsiteY16" fmla="*/ 1328057 h 3069771"/>
              <a:gd name="connsiteX17" fmla="*/ 609600 w 1001486"/>
              <a:gd name="connsiteY17" fmla="*/ 827314 h 3069771"/>
              <a:gd name="connsiteX18" fmla="*/ 587829 w 1001486"/>
              <a:gd name="connsiteY18" fmla="*/ 685800 h 3069771"/>
              <a:gd name="connsiteX19" fmla="*/ 566058 w 1001486"/>
              <a:gd name="connsiteY19" fmla="*/ 642257 h 3069771"/>
              <a:gd name="connsiteX20" fmla="*/ 544286 w 1001486"/>
              <a:gd name="connsiteY20" fmla="*/ 576942 h 3069771"/>
              <a:gd name="connsiteX21" fmla="*/ 522515 w 1001486"/>
              <a:gd name="connsiteY21" fmla="*/ 533400 h 3069771"/>
              <a:gd name="connsiteX22" fmla="*/ 500743 w 1001486"/>
              <a:gd name="connsiteY22" fmla="*/ 468085 h 3069771"/>
              <a:gd name="connsiteX23" fmla="*/ 468086 w 1001486"/>
              <a:gd name="connsiteY23" fmla="*/ 424542 h 3069771"/>
              <a:gd name="connsiteX24" fmla="*/ 446315 w 1001486"/>
              <a:gd name="connsiteY24" fmla="*/ 381000 h 3069771"/>
              <a:gd name="connsiteX25" fmla="*/ 424543 w 1001486"/>
              <a:gd name="connsiteY25" fmla="*/ 359228 h 3069771"/>
              <a:gd name="connsiteX26" fmla="*/ 381000 w 1001486"/>
              <a:gd name="connsiteY26" fmla="*/ 304800 h 3069771"/>
              <a:gd name="connsiteX27" fmla="*/ 348343 w 1001486"/>
              <a:gd name="connsiteY27" fmla="*/ 250371 h 3069771"/>
              <a:gd name="connsiteX28" fmla="*/ 272143 w 1001486"/>
              <a:gd name="connsiteY28" fmla="*/ 185057 h 3069771"/>
              <a:gd name="connsiteX29" fmla="*/ 163286 w 1001486"/>
              <a:gd name="connsiteY29" fmla="*/ 87085 h 3069771"/>
              <a:gd name="connsiteX30" fmla="*/ 97972 w 1001486"/>
              <a:gd name="connsiteY30" fmla="*/ 43542 h 3069771"/>
              <a:gd name="connsiteX31" fmla="*/ 0 w 1001486"/>
              <a:gd name="connsiteY31" fmla="*/ 0 h 30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01486" h="3069771">
                <a:moveTo>
                  <a:pt x="794658" y="3069771"/>
                </a:moveTo>
                <a:cubicBezTo>
                  <a:pt x="818102" y="3040466"/>
                  <a:pt x="866354" y="2983369"/>
                  <a:pt x="881743" y="2950028"/>
                </a:cubicBezTo>
                <a:cubicBezTo>
                  <a:pt x="892813" y="2926043"/>
                  <a:pt x="893457" y="2898255"/>
                  <a:pt x="903515" y="2873828"/>
                </a:cubicBezTo>
                <a:cubicBezTo>
                  <a:pt x="925959" y="2819322"/>
                  <a:pt x="955612" y="2785182"/>
                  <a:pt x="968829" y="2732314"/>
                </a:cubicBezTo>
                <a:cubicBezTo>
                  <a:pt x="980329" y="2686316"/>
                  <a:pt x="983226" y="2649620"/>
                  <a:pt x="990600" y="2601685"/>
                </a:cubicBezTo>
                <a:cubicBezTo>
                  <a:pt x="993956" y="2579870"/>
                  <a:pt x="997857" y="2558142"/>
                  <a:pt x="1001486" y="2536371"/>
                </a:cubicBezTo>
                <a:cubicBezTo>
                  <a:pt x="997857" y="2463800"/>
                  <a:pt x="996634" y="2391068"/>
                  <a:pt x="990600" y="2318657"/>
                </a:cubicBezTo>
                <a:cubicBezTo>
                  <a:pt x="986680" y="2271618"/>
                  <a:pt x="970305" y="2263858"/>
                  <a:pt x="947058" y="2220685"/>
                </a:cubicBezTo>
                <a:cubicBezTo>
                  <a:pt x="881314" y="2098590"/>
                  <a:pt x="930863" y="2170064"/>
                  <a:pt x="870858" y="2090057"/>
                </a:cubicBezTo>
                <a:cubicBezTo>
                  <a:pt x="867229" y="2075543"/>
                  <a:pt x="868271" y="2058962"/>
                  <a:pt x="859972" y="2046514"/>
                </a:cubicBezTo>
                <a:cubicBezTo>
                  <a:pt x="845739" y="2025165"/>
                  <a:pt x="819775" y="2013434"/>
                  <a:pt x="805543" y="1992085"/>
                </a:cubicBezTo>
                <a:cubicBezTo>
                  <a:pt x="727754" y="1875399"/>
                  <a:pt x="848892" y="2052483"/>
                  <a:pt x="751115" y="1926771"/>
                </a:cubicBezTo>
                <a:cubicBezTo>
                  <a:pt x="683533" y="1839880"/>
                  <a:pt x="727147" y="1889723"/>
                  <a:pt x="685800" y="1807028"/>
                </a:cubicBezTo>
                <a:cubicBezTo>
                  <a:pt x="654218" y="1743864"/>
                  <a:pt x="670884" y="1807165"/>
                  <a:pt x="642258" y="1730828"/>
                </a:cubicBezTo>
                <a:cubicBezTo>
                  <a:pt x="637005" y="1716820"/>
                  <a:pt x="636103" y="1701478"/>
                  <a:pt x="631372" y="1687285"/>
                </a:cubicBezTo>
                <a:cubicBezTo>
                  <a:pt x="625193" y="1668747"/>
                  <a:pt x="616857" y="1651000"/>
                  <a:pt x="609600" y="1632857"/>
                </a:cubicBezTo>
                <a:cubicBezTo>
                  <a:pt x="613229" y="1531257"/>
                  <a:pt x="620486" y="1429722"/>
                  <a:pt x="620486" y="1328057"/>
                </a:cubicBezTo>
                <a:cubicBezTo>
                  <a:pt x="620486" y="1161103"/>
                  <a:pt x="615779" y="994153"/>
                  <a:pt x="609600" y="827314"/>
                </a:cubicBezTo>
                <a:cubicBezTo>
                  <a:pt x="609044" y="812304"/>
                  <a:pt x="596469" y="711719"/>
                  <a:pt x="587829" y="685800"/>
                </a:cubicBezTo>
                <a:cubicBezTo>
                  <a:pt x="582697" y="670405"/>
                  <a:pt x="572085" y="657324"/>
                  <a:pt x="566058" y="642257"/>
                </a:cubicBezTo>
                <a:cubicBezTo>
                  <a:pt x="557535" y="620949"/>
                  <a:pt x="552809" y="598250"/>
                  <a:pt x="544286" y="576942"/>
                </a:cubicBezTo>
                <a:cubicBezTo>
                  <a:pt x="538259" y="561875"/>
                  <a:pt x="528542" y="548467"/>
                  <a:pt x="522515" y="533400"/>
                </a:cubicBezTo>
                <a:cubicBezTo>
                  <a:pt x="513992" y="512092"/>
                  <a:pt x="511006" y="488612"/>
                  <a:pt x="500743" y="468085"/>
                </a:cubicBezTo>
                <a:cubicBezTo>
                  <a:pt x="492629" y="451858"/>
                  <a:pt x="477702" y="439927"/>
                  <a:pt x="468086" y="424542"/>
                </a:cubicBezTo>
                <a:cubicBezTo>
                  <a:pt x="459486" y="410781"/>
                  <a:pt x="455316" y="394502"/>
                  <a:pt x="446315" y="381000"/>
                </a:cubicBezTo>
                <a:cubicBezTo>
                  <a:pt x="440622" y="372460"/>
                  <a:pt x="431222" y="367021"/>
                  <a:pt x="424543" y="359228"/>
                </a:cubicBezTo>
                <a:cubicBezTo>
                  <a:pt x="409422" y="341587"/>
                  <a:pt x="394324" y="323834"/>
                  <a:pt x="381000" y="304800"/>
                </a:cubicBezTo>
                <a:cubicBezTo>
                  <a:pt x="368867" y="287467"/>
                  <a:pt x="362575" y="266027"/>
                  <a:pt x="348343" y="250371"/>
                </a:cubicBezTo>
                <a:cubicBezTo>
                  <a:pt x="325840" y="225617"/>
                  <a:pt x="296803" y="207663"/>
                  <a:pt x="272143" y="185057"/>
                </a:cubicBezTo>
                <a:cubicBezTo>
                  <a:pt x="201679" y="120464"/>
                  <a:pt x="237395" y="140982"/>
                  <a:pt x="163286" y="87085"/>
                </a:cubicBezTo>
                <a:cubicBezTo>
                  <a:pt x="142125" y="71695"/>
                  <a:pt x="121376" y="55244"/>
                  <a:pt x="97972" y="43542"/>
                </a:cubicBezTo>
                <a:cubicBezTo>
                  <a:pt x="-57496" y="-34192"/>
                  <a:pt x="96074" y="64046"/>
                  <a:pt x="0" y="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37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3F38E8AE-8D04-071A-64EC-38DFCE1A3ABF}"/>
              </a:ext>
            </a:extLst>
          </p:cNvPr>
          <p:cNvSpPr/>
          <p:nvPr/>
        </p:nvSpPr>
        <p:spPr>
          <a:xfrm>
            <a:off x="9873205" y="-23149"/>
            <a:ext cx="2824223" cy="523584"/>
          </a:xfrm>
          <a:custGeom>
            <a:avLst/>
            <a:gdLst>
              <a:gd name="connsiteX0" fmla="*/ 2824223 w 2824223"/>
              <a:gd name="connsiteY0" fmla="*/ 0 h 523584"/>
              <a:gd name="connsiteX1" fmla="*/ 1932972 w 2824223"/>
              <a:gd name="connsiteY1" fmla="*/ 509286 h 523584"/>
              <a:gd name="connsiteX2" fmla="*/ 729205 w 2824223"/>
              <a:gd name="connsiteY2" fmla="*/ 393539 h 523584"/>
              <a:gd name="connsiteX3" fmla="*/ 0 w 2824223"/>
              <a:gd name="connsiteY3" fmla="*/ 509286 h 52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4223" h="523584">
                <a:moveTo>
                  <a:pt x="2824223" y="0"/>
                </a:moveTo>
                <a:cubicBezTo>
                  <a:pt x="2553182" y="221848"/>
                  <a:pt x="2282142" y="443696"/>
                  <a:pt x="1932972" y="509286"/>
                </a:cubicBezTo>
                <a:cubicBezTo>
                  <a:pt x="1583802" y="574876"/>
                  <a:pt x="1051367" y="393539"/>
                  <a:pt x="729205" y="393539"/>
                </a:cubicBezTo>
                <a:cubicBezTo>
                  <a:pt x="407043" y="393539"/>
                  <a:pt x="203521" y="451412"/>
                  <a:pt x="0" y="509286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69C9ACF-0B17-C7BA-F348-D36074EF2EE8}"/>
              </a:ext>
            </a:extLst>
          </p:cNvPr>
          <p:cNvSpPr/>
          <p:nvPr/>
        </p:nvSpPr>
        <p:spPr>
          <a:xfrm>
            <a:off x="-150471" y="5197033"/>
            <a:ext cx="1562582" cy="1805651"/>
          </a:xfrm>
          <a:custGeom>
            <a:avLst/>
            <a:gdLst>
              <a:gd name="connsiteX0" fmla="*/ 0 w 1562582"/>
              <a:gd name="connsiteY0" fmla="*/ 0 h 1805651"/>
              <a:gd name="connsiteX1" fmla="*/ 474562 w 1562582"/>
              <a:gd name="connsiteY1" fmla="*/ 1296364 h 1805651"/>
              <a:gd name="connsiteX2" fmla="*/ 1562582 w 1562582"/>
              <a:gd name="connsiteY2" fmla="*/ 1805651 h 180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582" h="1805651">
                <a:moveTo>
                  <a:pt x="0" y="0"/>
                </a:moveTo>
                <a:cubicBezTo>
                  <a:pt x="107066" y="497711"/>
                  <a:pt x="214132" y="995422"/>
                  <a:pt x="474562" y="1296364"/>
                </a:cubicBezTo>
                <a:cubicBezTo>
                  <a:pt x="734992" y="1597306"/>
                  <a:pt x="1148787" y="1701478"/>
                  <a:pt x="1562582" y="1805651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F9CCC278-4127-19A0-9BD2-5AC3FE3F0986}"/>
              </a:ext>
            </a:extLst>
          </p:cNvPr>
          <p:cNvSpPr/>
          <p:nvPr/>
        </p:nvSpPr>
        <p:spPr>
          <a:xfrm rot="3600000">
            <a:off x="11115501" y="4870498"/>
            <a:ext cx="1311594" cy="2458720"/>
          </a:xfrm>
          <a:custGeom>
            <a:avLst/>
            <a:gdLst>
              <a:gd name="connsiteX0" fmla="*/ 1311594 w 1311594"/>
              <a:gd name="connsiteY0" fmla="*/ 0 h 2458720"/>
              <a:gd name="connsiteX1" fmla="*/ 661354 w 1311594"/>
              <a:gd name="connsiteY1" fmla="*/ 548640 h 2458720"/>
              <a:gd name="connsiteX2" fmla="*/ 376874 w 1311594"/>
              <a:gd name="connsiteY2" fmla="*/ 1493520 h 2458720"/>
              <a:gd name="connsiteX3" fmla="*/ 701994 w 1311594"/>
              <a:gd name="connsiteY3" fmla="*/ 1849120 h 2458720"/>
              <a:gd name="connsiteX4" fmla="*/ 915354 w 1311594"/>
              <a:gd name="connsiteY4" fmla="*/ 1706880 h 2458720"/>
              <a:gd name="connsiteX5" fmla="*/ 701994 w 1311594"/>
              <a:gd name="connsiteY5" fmla="*/ 1442720 h 2458720"/>
              <a:gd name="connsiteX6" fmla="*/ 204154 w 1311594"/>
              <a:gd name="connsiteY6" fmla="*/ 1595120 h 2458720"/>
              <a:gd name="connsiteX7" fmla="*/ 21274 w 1311594"/>
              <a:gd name="connsiteY7" fmla="*/ 1940560 h 2458720"/>
              <a:gd name="connsiteX8" fmla="*/ 11114 w 1311594"/>
              <a:gd name="connsiteY8" fmla="*/ 245872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1594" h="2458720">
                <a:moveTo>
                  <a:pt x="1311594" y="0"/>
                </a:moveTo>
                <a:cubicBezTo>
                  <a:pt x="1064367" y="149860"/>
                  <a:pt x="817141" y="299720"/>
                  <a:pt x="661354" y="548640"/>
                </a:cubicBezTo>
                <a:cubicBezTo>
                  <a:pt x="505567" y="797560"/>
                  <a:pt x="370101" y="1276774"/>
                  <a:pt x="376874" y="1493520"/>
                </a:cubicBezTo>
                <a:cubicBezTo>
                  <a:pt x="383647" y="1710266"/>
                  <a:pt x="612247" y="1813560"/>
                  <a:pt x="701994" y="1849120"/>
                </a:cubicBezTo>
                <a:cubicBezTo>
                  <a:pt x="791741" y="1884680"/>
                  <a:pt x="915354" y="1774613"/>
                  <a:pt x="915354" y="1706880"/>
                </a:cubicBezTo>
                <a:cubicBezTo>
                  <a:pt x="915354" y="1639147"/>
                  <a:pt x="820527" y="1461347"/>
                  <a:pt x="701994" y="1442720"/>
                </a:cubicBezTo>
                <a:cubicBezTo>
                  <a:pt x="583461" y="1424093"/>
                  <a:pt x="317607" y="1512147"/>
                  <a:pt x="204154" y="1595120"/>
                </a:cubicBezTo>
                <a:cubicBezTo>
                  <a:pt x="90701" y="1678093"/>
                  <a:pt x="53447" y="1796627"/>
                  <a:pt x="21274" y="1940560"/>
                </a:cubicBezTo>
                <a:cubicBezTo>
                  <a:pt x="-10899" y="2084493"/>
                  <a:pt x="107" y="2271606"/>
                  <a:pt x="11114" y="2458720"/>
                </a:cubicBezTo>
              </a:path>
            </a:pathLst>
          </a:custGeom>
          <a:noFill/>
          <a:ln w="63500">
            <a:solidFill>
              <a:srgbClr val="AA8D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733800 w 3733800"/>
                      <a:gd name="connsiteY0" fmla="*/ 206828 h 489857"/>
                      <a:gd name="connsiteX1" fmla="*/ 3679372 w 3733800"/>
                      <a:gd name="connsiteY1" fmla="*/ 185057 h 489857"/>
                      <a:gd name="connsiteX2" fmla="*/ 3570514 w 3733800"/>
                      <a:gd name="connsiteY2" fmla="*/ 141514 h 489857"/>
                      <a:gd name="connsiteX3" fmla="*/ 3494314 w 3733800"/>
                      <a:gd name="connsiteY3" fmla="*/ 130628 h 489857"/>
                      <a:gd name="connsiteX4" fmla="*/ 3461657 w 3733800"/>
                      <a:gd name="connsiteY4" fmla="*/ 119743 h 489857"/>
                      <a:gd name="connsiteX5" fmla="*/ 3407229 w 3733800"/>
                      <a:gd name="connsiteY5" fmla="*/ 97971 h 489857"/>
                      <a:gd name="connsiteX6" fmla="*/ 3309257 w 3733800"/>
                      <a:gd name="connsiteY6" fmla="*/ 76200 h 489857"/>
                      <a:gd name="connsiteX7" fmla="*/ 3265714 w 3733800"/>
                      <a:gd name="connsiteY7" fmla="*/ 65314 h 489857"/>
                      <a:gd name="connsiteX8" fmla="*/ 2960914 w 3733800"/>
                      <a:gd name="connsiteY8" fmla="*/ 32657 h 489857"/>
                      <a:gd name="connsiteX9" fmla="*/ 2786743 w 3733800"/>
                      <a:gd name="connsiteY9" fmla="*/ 10885 h 489857"/>
                      <a:gd name="connsiteX10" fmla="*/ 2656114 w 3733800"/>
                      <a:gd name="connsiteY10" fmla="*/ 0 h 489857"/>
                      <a:gd name="connsiteX11" fmla="*/ 2307772 w 3733800"/>
                      <a:gd name="connsiteY11" fmla="*/ 21771 h 489857"/>
                      <a:gd name="connsiteX12" fmla="*/ 2166257 w 3733800"/>
                      <a:gd name="connsiteY12" fmla="*/ 32657 h 489857"/>
                      <a:gd name="connsiteX13" fmla="*/ 1992086 w 3733800"/>
                      <a:gd name="connsiteY13" fmla="*/ 54428 h 489857"/>
                      <a:gd name="connsiteX14" fmla="*/ 1861457 w 3733800"/>
                      <a:gd name="connsiteY14" fmla="*/ 97971 h 489857"/>
                      <a:gd name="connsiteX15" fmla="*/ 1785257 w 3733800"/>
                      <a:gd name="connsiteY15" fmla="*/ 119743 h 489857"/>
                      <a:gd name="connsiteX16" fmla="*/ 1752600 w 3733800"/>
                      <a:gd name="connsiteY16" fmla="*/ 141514 h 489857"/>
                      <a:gd name="connsiteX17" fmla="*/ 1709057 w 3733800"/>
                      <a:gd name="connsiteY17" fmla="*/ 152400 h 489857"/>
                      <a:gd name="connsiteX18" fmla="*/ 1654629 w 3733800"/>
                      <a:gd name="connsiteY18" fmla="*/ 174171 h 489857"/>
                      <a:gd name="connsiteX19" fmla="*/ 1589314 w 3733800"/>
                      <a:gd name="connsiteY19" fmla="*/ 206828 h 489857"/>
                      <a:gd name="connsiteX20" fmla="*/ 1524000 w 3733800"/>
                      <a:gd name="connsiteY20" fmla="*/ 250371 h 489857"/>
                      <a:gd name="connsiteX21" fmla="*/ 1480457 w 3733800"/>
                      <a:gd name="connsiteY21" fmla="*/ 261257 h 489857"/>
                      <a:gd name="connsiteX22" fmla="*/ 1426029 w 3733800"/>
                      <a:gd name="connsiteY22" fmla="*/ 293914 h 489857"/>
                      <a:gd name="connsiteX23" fmla="*/ 1393372 w 3733800"/>
                      <a:gd name="connsiteY23" fmla="*/ 315685 h 489857"/>
                      <a:gd name="connsiteX24" fmla="*/ 1338943 w 3733800"/>
                      <a:gd name="connsiteY24" fmla="*/ 326571 h 489857"/>
                      <a:gd name="connsiteX25" fmla="*/ 1219200 w 3733800"/>
                      <a:gd name="connsiteY25" fmla="*/ 370114 h 489857"/>
                      <a:gd name="connsiteX26" fmla="*/ 1153886 w 3733800"/>
                      <a:gd name="connsiteY26" fmla="*/ 391885 h 489857"/>
                      <a:gd name="connsiteX27" fmla="*/ 1066800 w 3733800"/>
                      <a:gd name="connsiteY27" fmla="*/ 424543 h 489857"/>
                      <a:gd name="connsiteX28" fmla="*/ 1034143 w 3733800"/>
                      <a:gd name="connsiteY28" fmla="*/ 446314 h 489857"/>
                      <a:gd name="connsiteX29" fmla="*/ 827314 w 3733800"/>
                      <a:gd name="connsiteY29" fmla="*/ 478971 h 489857"/>
                      <a:gd name="connsiteX30" fmla="*/ 794657 w 3733800"/>
                      <a:gd name="connsiteY30" fmla="*/ 489857 h 489857"/>
                      <a:gd name="connsiteX31" fmla="*/ 446314 w 3733800"/>
                      <a:gd name="connsiteY31" fmla="*/ 468085 h 489857"/>
                      <a:gd name="connsiteX32" fmla="*/ 185057 w 3733800"/>
                      <a:gd name="connsiteY32" fmla="*/ 446314 h 489857"/>
                      <a:gd name="connsiteX33" fmla="*/ 141514 w 3733800"/>
                      <a:gd name="connsiteY33" fmla="*/ 435428 h 489857"/>
                      <a:gd name="connsiteX34" fmla="*/ 65314 w 3733800"/>
                      <a:gd name="connsiteY34" fmla="*/ 424543 h 489857"/>
                      <a:gd name="connsiteX35" fmla="*/ 21772 w 3733800"/>
                      <a:gd name="connsiteY35" fmla="*/ 402771 h 489857"/>
                      <a:gd name="connsiteX36" fmla="*/ 0 w 3733800"/>
                      <a:gd name="connsiteY36" fmla="*/ 391885 h 48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733800" h="489857" extrusionOk="0">
                        <a:moveTo>
                          <a:pt x="3733800" y="206828"/>
                        </a:moveTo>
                        <a:cubicBezTo>
                          <a:pt x="3713875" y="198472"/>
                          <a:pt x="3694373" y="194065"/>
                          <a:pt x="3679372" y="185057"/>
                        </a:cubicBezTo>
                        <a:cubicBezTo>
                          <a:pt x="3627690" y="161700"/>
                          <a:pt x="3634488" y="156687"/>
                          <a:pt x="3570514" y="141514"/>
                        </a:cubicBezTo>
                        <a:cubicBezTo>
                          <a:pt x="3542397" y="138788"/>
                          <a:pt x="3519286" y="136621"/>
                          <a:pt x="3494314" y="130628"/>
                        </a:cubicBezTo>
                        <a:cubicBezTo>
                          <a:pt x="3482493" y="126488"/>
                          <a:pt x="3474049" y="124559"/>
                          <a:pt x="3461657" y="119743"/>
                        </a:cubicBezTo>
                        <a:cubicBezTo>
                          <a:pt x="3443667" y="112918"/>
                          <a:pt x="3427044" y="101521"/>
                          <a:pt x="3407229" y="97971"/>
                        </a:cubicBezTo>
                        <a:cubicBezTo>
                          <a:pt x="3377030" y="88561"/>
                          <a:pt x="3334080" y="82960"/>
                          <a:pt x="3309257" y="76200"/>
                        </a:cubicBezTo>
                        <a:cubicBezTo>
                          <a:pt x="3294502" y="71526"/>
                          <a:pt x="3280061" y="68508"/>
                          <a:pt x="3265714" y="65314"/>
                        </a:cubicBezTo>
                        <a:cubicBezTo>
                          <a:pt x="3171438" y="51898"/>
                          <a:pt x="3085599" y="51765"/>
                          <a:pt x="2960914" y="32657"/>
                        </a:cubicBezTo>
                        <a:cubicBezTo>
                          <a:pt x="2882132" y="21360"/>
                          <a:pt x="2870235" y="19693"/>
                          <a:pt x="2786743" y="10885"/>
                        </a:cubicBezTo>
                        <a:cubicBezTo>
                          <a:pt x="2745168" y="9604"/>
                          <a:pt x="2700133" y="8563"/>
                          <a:pt x="2656114" y="0"/>
                        </a:cubicBezTo>
                        <a:cubicBezTo>
                          <a:pt x="2269385" y="47564"/>
                          <a:pt x="2560273" y="6283"/>
                          <a:pt x="2307772" y="21771"/>
                        </a:cubicBezTo>
                        <a:cubicBezTo>
                          <a:pt x="2262394" y="24333"/>
                          <a:pt x="2213589" y="27623"/>
                          <a:pt x="2166257" y="32657"/>
                        </a:cubicBezTo>
                        <a:cubicBezTo>
                          <a:pt x="2117083" y="37306"/>
                          <a:pt x="2034151" y="38382"/>
                          <a:pt x="1992086" y="54428"/>
                        </a:cubicBezTo>
                        <a:cubicBezTo>
                          <a:pt x="1871406" y="80101"/>
                          <a:pt x="1953130" y="65155"/>
                          <a:pt x="1861457" y="97971"/>
                        </a:cubicBezTo>
                        <a:cubicBezTo>
                          <a:pt x="1840574" y="104345"/>
                          <a:pt x="1803577" y="110805"/>
                          <a:pt x="1785257" y="119743"/>
                        </a:cubicBezTo>
                        <a:cubicBezTo>
                          <a:pt x="1773288" y="126072"/>
                          <a:pt x="1765845" y="137267"/>
                          <a:pt x="1752600" y="141514"/>
                        </a:cubicBezTo>
                        <a:cubicBezTo>
                          <a:pt x="1738822" y="148044"/>
                          <a:pt x="1725098" y="146573"/>
                          <a:pt x="1709057" y="152400"/>
                        </a:cubicBezTo>
                        <a:cubicBezTo>
                          <a:pt x="1689591" y="160053"/>
                          <a:pt x="1669212" y="166256"/>
                          <a:pt x="1654629" y="174171"/>
                        </a:cubicBezTo>
                        <a:cubicBezTo>
                          <a:pt x="1634157" y="187585"/>
                          <a:pt x="1608191" y="195696"/>
                          <a:pt x="1589314" y="206828"/>
                        </a:cubicBezTo>
                        <a:cubicBezTo>
                          <a:pt x="1566797" y="219525"/>
                          <a:pt x="1545310" y="243794"/>
                          <a:pt x="1524000" y="250371"/>
                        </a:cubicBezTo>
                        <a:cubicBezTo>
                          <a:pt x="1508556" y="256154"/>
                          <a:pt x="1502088" y="258702"/>
                          <a:pt x="1480457" y="261257"/>
                        </a:cubicBezTo>
                        <a:cubicBezTo>
                          <a:pt x="1460646" y="275492"/>
                          <a:pt x="1442423" y="280646"/>
                          <a:pt x="1426029" y="293914"/>
                        </a:cubicBezTo>
                        <a:cubicBezTo>
                          <a:pt x="1415675" y="301080"/>
                          <a:pt x="1405567" y="309959"/>
                          <a:pt x="1393372" y="315685"/>
                        </a:cubicBezTo>
                        <a:cubicBezTo>
                          <a:pt x="1377916" y="323359"/>
                          <a:pt x="1353759" y="322369"/>
                          <a:pt x="1338943" y="326571"/>
                        </a:cubicBezTo>
                        <a:cubicBezTo>
                          <a:pt x="1275346" y="344136"/>
                          <a:pt x="1277395" y="348145"/>
                          <a:pt x="1219200" y="370114"/>
                        </a:cubicBezTo>
                        <a:cubicBezTo>
                          <a:pt x="1201273" y="375223"/>
                          <a:pt x="1176685" y="382844"/>
                          <a:pt x="1153886" y="391885"/>
                        </a:cubicBezTo>
                        <a:cubicBezTo>
                          <a:pt x="1067559" y="439207"/>
                          <a:pt x="1184197" y="374564"/>
                          <a:pt x="1066800" y="424543"/>
                        </a:cubicBezTo>
                        <a:cubicBezTo>
                          <a:pt x="1052862" y="430083"/>
                          <a:pt x="1047066" y="443545"/>
                          <a:pt x="1034143" y="446314"/>
                        </a:cubicBezTo>
                        <a:cubicBezTo>
                          <a:pt x="962025" y="472764"/>
                          <a:pt x="904819" y="478248"/>
                          <a:pt x="827314" y="478971"/>
                        </a:cubicBezTo>
                        <a:cubicBezTo>
                          <a:pt x="817953" y="483037"/>
                          <a:pt x="805724" y="488528"/>
                          <a:pt x="794657" y="489857"/>
                        </a:cubicBezTo>
                        <a:cubicBezTo>
                          <a:pt x="488578" y="490738"/>
                          <a:pt x="646563" y="498304"/>
                          <a:pt x="446314" y="468085"/>
                        </a:cubicBezTo>
                        <a:cubicBezTo>
                          <a:pt x="359309" y="459929"/>
                          <a:pt x="185057" y="446315"/>
                          <a:pt x="185057" y="446314"/>
                        </a:cubicBezTo>
                        <a:cubicBezTo>
                          <a:pt x="170973" y="443110"/>
                          <a:pt x="155472" y="437085"/>
                          <a:pt x="141514" y="435428"/>
                        </a:cubicBezTo>
                        <a:cubicBezTo>
                          <a:pt x="112873" y="434210"/>
                          <a:pt x="94730" y="432340"/>
                          <a:pt x="65314" y="424543"/>
                        </a:cubicBezTo>
                        <a:cubicBezTo>
                          <a:pt x="49842" y="420077"/>
                          <a:pt x="35650" y="408892"/>
                          <a:pt x="21772" y="402771"/>
                        </a:cubicBezTo>
                        <a:cubicBezTo>
                          <a:pt x="16805" y="401146"/>
                          <a:pt x="6516" y="393674"/>
                          <a:pt x="0" y="3918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FDE9A19-30C8-E696-0420-518B028FC747}"/>
              </a:ext>
            </a:extLst>
          </p:cNvPr>
          <p:cNvSpPr txBox="1"/>
          <p:nvPr/>
        </p:nvSpPr>
        <p:spPr>
          <a:xfrm>
            <a:off x="838201" y="139996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Lorem ipsum dolor sit amet, consectetuer adipiscing elit. Maecenas porttitor congue massa. Fusce posuere, magna sed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r>
              <a:rPr lang="pt-BR" dirty="0"/>
              <a:t>.</a:t>
            </a:r>
          </a:p>
        </p:txBody>
      </p:sp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C9826C7F-B545-4DA6-BEB2-A68A80E25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90" y="224857"/>
            <a:ext cx="948053" cy="49723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E2A5FDD0-E4AE-D427-17BB-6C0023A54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2618">
            <a:off x="260920" y="5035244"/>
            <a:ext cx="607323" cy="61294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3" name="Imagem 12" descr="Uma imagem contendo desenho, computador, teclado, janela&#10;&#10;Descrição gerada automaticamente">
            <a:extLst>
              <a:ext uri="{FF2B5EF4-FFF2-40B4-BE49-F238E27FC236}">
                <a16:creationId xmlns:a16="http://schemas.microsoft.com/office/drawing/2014/main" id="{4F147C1F-FD21-203B-9854-37DB711DC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4704">
            <a:off x="571178" y="5664048"/>
            <a:ext cx="708544" cy="87162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06AA2F7-73A9-8FD8-E644-FD81799EAEB3}"/>
              </a:ext>
            </a:extLst>
          </p:cNvPr>
          <p:cNvGrpSpPr/>
          <p:nvPr/>
        </p:nvGrpSpPr>
        <p:grpSpPr>
          <a:xfrm>
            <a:off x="1286937" y="2341601"/>
            <a:ext cx="2134718" cy="3314032"/>
            <a:chOff x="1302963" y="2341601"/>
            <a:chExt cx="2134718" cy="3314032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778A6C2-DE5B-A3DF-21B5-D516DABB2ED9}"/>
                </a:ext>
              </a:extLst>
            </p:cNvPr>
            <p:cNvSpPr/>
            <p:nvPr/>
          </p:nvSpPr>
          <p:spPr>
            <a:xfrm rot="21123472">
              <a:off x="1302963" y="2361920"/>
              <a:ext cx="2121945" cy="3293713"/>
            </a:xfrm>
            <a:prstGeom prst="rect">
              <a:avLst/>
            </a:prstGeom>
            <a:solidFill>
              <a:srgbClr val="92A381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CEA989C-C8C8-D698-54B3-608184F4A899}"/>
                </a:ext>
              </a:extLst>
            </p:cNvPr>
            <p:cNvSpPr/>
            <p:nvPr/>
          </p:nvSpPr>
          <p:spPr>
            <a:xfrm>
              <a:off x="1315736" y="2341601"/>
              <a:ext cx="2121945" cy="3293713"/>
            </a:xfrm>
            <a:prstGeom prst="rect">
              <a:avLst/>
            </a:prstGeom>
            <a:solidFill>
              <a:srgbClr val="E6DCC0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BAA3CAC2-0042-D59E-3714-4AE9A6F60101}"/>
                </a:ext>
              </a:extLst>
            </p:cNvPr>
            <p:cNvSpPr txBox="1"/>
            <p:nvPr/>
          </p:nvSpPr>
          <p:spPr>
            <a:xfrm>
              <a:off x="1507166" y="3855726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70DEC4E-E47C-7514-142F-C1ECB45624F7}"/>
                </a:ext>
              </a:extLst>
            </p:cNvPr>
            <p:cNvSpPr txBox="1"/>
            <p:nvPr/>
          </p:nvSpPr>
          <p:spPr>
            <a:xfrm>
              <a:off x="1507166" y="4225058"/>
              <a:ext cx="17390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adipiscing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B1CA810-50CB-3402-A907-E99FC796B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7" t="1548" b="12060"/>
            <a:stretch/>
          </p:blipFill>
          <p:spPr>
            <a:xfrm>
              <a:off x="1378488" y="2402325"/>
              <a:ext cx="1996440" cy="1330962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1FA27E6-2BB2-35EA-0D42-7AA5BDDB7DD5}"/>
              </a:ext>
            </a:extLst>
          </p:cNvPr>
          <p:cNvGrpSpPr/>
          <p:nvPr/>
        </p:nvGrpSpPr>
        <p:grpSpPr>
          <a:xfrm>
            <a:off x="3781406" y="2341601"/>
            <a:ext cx="2134718" cy="3314032"/>
            <a:chOff x="3777500" y="2341601"/>
            <a:chExt cx="2134718" cy="33140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45F3432-BF1A-07F9-C6C9-A8964B5FA8C0}"/>
                </a:ext>
              </a:extLst>
            </p:cNvPr>
            <p:cNvSpPr/>
            <p:nvPr/>
          </p:nvSpPr>
          <p:spPr>
            <a:xfrm rot="306511">
              <a:off x="3777500" y="2361920"/>
              <a:ext cx="2121945" cy="3293713"/>
            </a:xfrm>
            <a:prstGeom prst="rect">
              <a:avLst/>
            </a:prstGeom>
            <a:solidFill>
              <a:srgbClr val="7F6437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7BF1302-ADE7-28A6-226C-6BD411140DA6}"/>
                </a:ext>
              </a:extLst>
            </p:cNvPr>
            <p:cNvSpPr/>
            <p:nvPr/>
          </p:nvSpPr>
          <p:spPr>
            <a:xfrm>
              <a:off x="3790273" y="2341601"/>
              <a:ext cx="2121945" cy="3293713"/>
            </a:xfrm>
            <a:prstGeom prst="rect">
              <a:avLst/>
            </a:prstGeom>
            <a:solidFill>
              <a:srgbClr val="E6DCC0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234D76E-672B-F297-8BBB-BC19AAEEDC99}"/>
                </a:ext>
              </a:extLst>
            </p:cNvPr>
            <p:cNvSpPr txBox="1"/>
            <p:nvPr/>
          </p:nvSpPr>
          <p:spPr>
            <a:xfrm>
              <a:off x="3981703" y="3855726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829AD1-DA56-7879-D0AF-48E40C23A590}"/>
                </a:ext>
              </a:extLst>
            </p:cNvPr>
            <p:cNvSpPr txBox="1"/>
            <p:nvPr/>
          </p:nvSpPr>
          <p:spPr>
            <a:xfrm>
              <a:off x="3981703" y="4225058"/>
              <a:ext cx="17390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adipiscing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17548809-4254-A54E-A2D2-625936FDE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8" r="128"/>
            <a:stretch/>
          </p:blipFill>
          <p:spPr>
            <a:xfrm>
              <a:off x="3852245" y="2401806"/>
              <a:ext cx="1998000" cy="1332000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C4C5E2AF-7DFC-FE85-4CC5-D208D3A45882}"/>
              </a:ext>
            </a:extLst>
          </p:cNvPr>
          <p:cNvGrpSpPr/>
          <p:nvPr/>
        </p:nvGrpSpPr>
        <p:grpSpPr>
          <a:xfrm>
            <a:off x="6275875" y="2341601"/>
            <a:ext cx="2134718" cy="3314032"/>
            <a:chOff x="6311834" y="2341601"/>
            <a:chExt cx="2134718" cy="331403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EA10043D-F7DF-92F8-4354-835174D04D1D}"/>
                </a:ext>
              </a:extLst>
            </p:cNvPr>
            <p:cNvSpPr/>
            <p:nvPr/>
          </p:nvSpPr>
          <p:spPr>
            <a:xfrm rot="21404836">
              <a:off x="6311834" y="2361920"/>
              <a:ext cx="2121945" cy="3293713"/>
            </a:xfrm>
            <a:prstGeom prst="rect">
              <a:avLst/>
            </a:prstGeom>
            <a:solidFill>
              <a:srgbClr val="AA8D5C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52DED787-A304-5328-D168-DD632E29D957}"/>
                </a:ext>
              </a:extLst>
            </p:cNvPr>
            <p:cNvSpPr/>
            <p:nvPr/>
          </p:nvSpPr>
          <p:spPr>
            <a:xfrm>
              <a:off x="6324607" y="2341601"/>
              <a:ext cx="2121945" cy="3293713"/>
            </a:xfrm>
            <a:prstGeom prst="rect">
              <a:avLst/>
            </a:prstGeom>
            <a:solidFill>
              <a:srgbClr val="E6DCC0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BAE46760-E552-7B29-903F-5B1A48B2990B}"/>
                </a:ext>
              </a:extLst>
            </p:cNvPr>
            <p:cNvSpPr txBox="1"/>
            <p:nvPr/>
          </p:nvSpPr>
          <p:spPr>
            <a:xfrm>
              <a:off x="6516037" y="3855726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77744ACE-9AA0-E592-DF2E-86469159C314}"/>
                </a:ext>
              </a:extLst>
            </p:cNvPr>
            <p:cNvSpPr txBox="1"/>
            <p:nvPr/>
          </p:nvSpPr>
          <p:spPr>
            <a:xfrm>
              <a:off x="6516037" y="4225058"/>
              <a:ext cx="17390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adipiscing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2898E384-3A68-C94F-FDBB-78B7AFF5C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6386579" y="2401806"/>
              <a:ext cx="1998000" cy="1332000"/>
            </a:xfrm>
            <a:prstGeom prst="rect">
              <a:avLst/>
            </a:prstGeom>
          </p:spPr>
        </p:pic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0780797F-15E1-10AB-F795-B9CD0CCE59AD}"/>
              </a:ext>
            </a:extLst>
          </p:cNvPr>
          <p:cNvGrpSpPr/>
          <p:nvPr/>
        </p:nvGrpSpPr>
        <p:grpSpPr>
          <a:xfrm>
            <a:off x="8770345" y="2341601"/>
            <a:ext cx="2134718" cy="3314032"/>
            <a:chOff x="8786371" y="2341601"/>
            <a:chExt cx="2134718" cy="3314032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B2A94742-9345-93A5-1555-BBB268A9CA89}"/>
                </a:ext>
              </a:extLst>
            </p:cNvPr>
            <p:cNvSpPr/>
            <p:nvPr/>
          </p:nvSpPr>
          <p:spPr>
            <a:xfrm rot="379496">
              <a:off x="8786371" y="2361920"/>
              <a:ext cx="2121945" cy="3293713"/>
            </a:xfrm>
            <a:prstGeom prst="rect">
              <a:avLst/>
            </a:prstGeom>
            <a:solidFill>
              <a:srgbClr val="7F6437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43ED2C9E-6F60-D536-B4A2-564C5401BE37}"/>
                </a:ext>
              </a:extLst>
            </p:cNvPr>
            <p:cNvSpPr/>
            <p:nvPr/>
          </p:nvSpPr>
          <p:spPr>
            <a:xfrm>
              <a:off x="8799144" y="2341601"/>
              <a:ext cx="2121945" cy="3293713"/>
            </a:xfrm>
            <a:prstGeom prst="rect">
              <a:avLst/>
            </a:prstGeom>
            <a:solidFill>
              <a:srgbClr val="E6DCC0"/>
            </a:solidFill>
            <a:ln w="889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92A381"/>
                </a:solidFill>
              </a:endParaRP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74FA5100-BD2B-C9A5-AEBC-FFD6EB49DEA3}"/>
                </a:ext>
              </a:extLst>
            </p:cNvPr>
            <p:cNvSpPr txBox="1"/>
            <p:nvPr/>
          </p:nvSpPr>
          <p:spPr>
            <a:xfrm>
              <a:off x="8990574" y="3855726"/>
              <a:ext cx="173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AA8D5C"/>
                  </a:solidFill>
                </a:rPr>
                <a:t>Título aqui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43199AFD-7532-25DD-E108-D866414BDA4D}"/>
                </a:ext>
              </a:extLst>
            </p:cNvPr>
            <p:cNvSpPr txBox="1"/>
            <p:nvPr/>
          </p:nvSpPr>
          <p:spPr>
            <a:xfrm>
              <a:off x="8990574" y="4225058"/>
              <a:ext cx="17390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adipiscing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E795B434-C776-06EB-E50D-A17567A78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6422" b="19056"/>
            <a:stretch/>
          </p:blipFill>
          <p:spPr>
            <a:xfrm>
              <a:off x="8861116" y="2401806"/>
              <a:ext cx="1998000" cy="13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0BA633DB-78F2-E2B6-336D-EEDEAF6E5385}"/>
              </a:ext>
            </a:extLst>
          </p:cNvPr>
          <p:cNvSpPr/>
          <p:nvPr/>
        </p:nvSpPr>
        <p:spPr>
          <a:xfrm>
            <a:off x="-95569" y="503960"/>
            <a:ext cx="3889748" cy="860882"/>
          </a:xfrm>
          <a:custGeom>
            <a:avLst/>
            <a:gdLst>
              <a:gd name="connsiteX0" fmla="*/ 0 w 3889748"/>
              <a:gd name="connsiteY0" fmla="*/ 0 h 860882"/>
              <a:gd name="connsiteX1" fmla="*/ 477883 w 3889748"/>
              <a:gd name="connsiteY1" fmla="*/ 0 h 860882"/>
              <a:gd name="connsiteX2" fmla="*/ 1072459 w 3889748"/>
              <a:gd name="connsiteY2" fmla="*/ 0 h 860882"/>
              <a:gd name="connsiteX3" fmla="*/ 1589240 w 3889748"/>
              <a:gd name="connsiteY3" fmla="*/ 0 h 860882"/>
              <a:gd name="connsiteX4" fmla="*/ 2067123 w 3889748"/>
              <a:gd name="connsiteY4" fmla="*/ 0 h 860882"/>
              <a:gd name="connsiteX5" fmla="*/ 2661699 w 3889748"/>
              <a:gd name="connsiteY5" fmla="*/ 0 h 860882"/>
              <a:gd name="connsiteX6" fmla="*/ 3217377 w 3889748"/>
              <a:gd name="connsiteY6" fmla="*/ 0 h 860882"/>
              <a:gd name="connsiteX7" fmla="*/ 3889748 w 3889748"/>
              <a:gd name="connsiteY7" fmla="*/ 0 h 860882"/>
              <a:gd name="connsiteX8" fmla="*/ 3889748 w 3889748"/>
              <a:gd name="connsiteY8" fmla="*/ 447659 h 860882"/>
              <a:gd name="connsiteX9" fmla="*/ 3889748 w 3889748"/>
              <a:gd name="connsiteY9" fmla="*/ 860882 h 860882"/>
              <a:gd name="connsiteX10" fmla="*/ 3411865 w 3889748"/>
              <a:gd name="connsiteY10" fmla="*/ 860882 h 860882"/>
              <a:gd name="connsiteX11" fmla="*/ 2972879 w 3889748"/>
              <a:gd name="connsiteY11" fmla="*/ 860882 h 860882"/>
              <a:gd name="connsiteX12" fmla="*/ 2378303 w 3889748"/>
              <a:gd name="connsiteY12" fmla="*/ 860882 h 860882"/>
              <a:gd name="connsiteX13" fmla="*/ 1900420 w 3889748"/>
              <a:gd name="connsiteY13" fmla="*/ 860882 h 860882"/>
              <a:gd name="connsiteX14" fmla="*/ 1305844 w 3889748"/>
              <a:gd name="connsiteY14" fmla="*/ 860882 h 860882"/>
              <a:gd name="connsiteX15" fmla="*/ 672371 w 3889748"/>
              <a:gd name="connsiteY15" fmla="*/ 860882 h 860882"/>
              <a:gd name="connsiteX16" fmla="*/ 0 w 3889748"/>
              <a:gd name="connsiteY16" fmla="*/ 860882 h 860882"/>
              <a:gd name="connsiteX17" fmla="*/ 0 w 3889748"/>
              <a:gd name="connsiteY17" fmla="*/ 413223 h 860882"/>
              <a:gd name="connsiteX18" fmla="*/ 0 w 3889748"/>
              <a:gd name="connsiteY18" fmla="*/ 0 h 86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89748" h="860882" fill="none" extrusionOk="0">
                <a:moveTo>
                  <a:pt x="0" y="0"/>
                </a:moveTo>
                <a:cubicBezTo>
                  <a:pt x="121592" y="-51774"/>
                  <a:pt x="290014" y="55370"/>
                  <a:pt x="477883" y="0"/>
                </a:cubicBezTo>
                <a:cubicBezTo>
                  <a:pt x="665752" y="-55370"/>
                  <a:pt x="901667" y="11806"/>
                  <a:pt x="1072459" y="0"/>
                </a:cubicBezTo>
                <a:cubicBezTo>
                  <a:pt x="1243251" y="-11806"/>
                  <a:pt x="1344724" y="48302"/>
                  <a:pt x="1589240" y="0"/>
                </a:cubicBezTo>
                <a:cubicBezTo>
                  <a:pt x="1833756" y="-48302"/>
                  <a:pt x="1901931" y="38789"/>
                  <a:pt x="2067123" y="0"/>
                </a:cubicBezTo>
                <a:cubicBezTo>
                  <a:pt x="2232315" y="-38789"/>
                  <a:pt x="2383722" y="41663"/>
                  <a:pt x="2661699" y="0"/>
                </a:cubicBezTo>
                <a:cubicBezTo>
                  <a:pt x="2939676" y="-41663"/>
                  <a:pt x="2956155" y="12918"/>
                  <a:pt x="3217377" y="0"/>
                </a:cubicBezTo>
                <a:cubicBezTo>
                  <a:pt x="3478599" y="-12918"/>
                  <a:pt x="3734893" y="69685"/>
                  <a:pt x="3889748" y="0"/>
                </a:cubicBezTo>
                <a:cubicBezTo>
                  <a:pt x="3937414" y="106149"/>
                  <a:pt x="3855566" y="325513"/>
                  <a:pt x="3889748" y="447659"/>
                </a:cubicBezTo>
                <a:cubicBezTo>
                  <a:pt x="3923930" y="569805"/>
                  <a:pt x="3847427" y="691256"/>
                  <a:pt x="3889748" y="860882"/>
                </a:cubicBezTo>
                <a:cubicBezTo>
                  <a:pt x="3660014" y="902971"/>
                  <a:pt x="3641731" y="858078"/>
                  <a:pt x="3411865" y="860882"/>
                </a:cubicBezTo>
                <a:cubicBezTo>
                  <a:pt x="3181999" y="863686"/>
                  <a:pt x="3061040" y="855708"/>
                  <a:pt x="2972879" y="860882"/>
                </a:cubicBezTo>
                <a:cubicBezTo>
                  <a:pt x="2884718" y="866056"/>
                  <a:pt x="2666952" y="793054"/>
                  <a:pt x="2378303" y="860882"/>
                </a:cubicBezTo>
                <a:cubicBezTo>
                  <a:pt x="2089654" y="928710"/>
                  <a:pt x="2092057" y="811803"/>
                  <a:pt x="1900420" y="860882"/>
                </a:cubicBezTo>
                <a:cubicBezTo>
                  <a:pt x="1708783" y="909961"/>
                  <a:pt x="1574171" y="824824"/>
                  <a:pt x="1305844" y="860882"/>
                </a:cubicBezTo>
                <a:cubicBezTo>
                  <a:pt x="1037517" y="896940"/>
                  <a:pt x="839869" y="797551"/>
                  <a:pt x="672371" y="860882"/>
                </a:cubicBezTo>
                <a:cubicBezTo>
                  <a:pt x="504873" y="924213"/>
                  <a:pt x="187638" y="844766"/>
                  <a:pt x="0" y="860882"/>
                </a:cubicBezTo>
                <a:cubicBezTo>
                  <a:pt x="-11093" y="678892"/>
                  <a:pt x="34229" y="593047"/>
                  <a:pt x="0" y="413223"/>
                </a:cubicBezTo>
                <a:cubicBezTo>
                  <a:pt x="-34229" y="233399"/>
                  <a:pt x="48124" y="183573"/>
                  <a:pt x="0" y="0"/>
                </a:cubicBezTo>
                <a:close/>
              </a:path>
              <a:path w="3889748" h="860882" stroke="0" extrusionOk="0">
                <a:moveTo>
                  <a:pt x="0" y="0"/>
                </a:moveTo>
                <a:cubicBezTo>
                  <a:pt x="127907" y="-34008"/>
                  <a:pt x="345941" y="35492"/>
                  <a:pt x="516781" y="0"/>
                </a:cubicBezTo>
                <a:cubicBezTo>
                  <a:pt x="687621" y="-35492"/>
                  <a:pt x="840790" y="12848"/>
                  <a:pt x="955767" y="0"/>
                </a:cubicBezTo>
                <a:cubicBezTo>
                  <a:pt x="1070744" y="-12848"/>
                  <a:pt x="1382387" y="51919"/>
                  <a:pt x="1589240" y="0"/>
                </a:cubicBezTo>
                <a:cubicBezTo>
                  <a:pt x="1796093" y="-51919"/>
                  <a:pt x="1903754" y="23453"/>
                  <a:pt x="2106021" y="0"/>
                </a:cubicBezTo>
                <a:cubicBezTo>
                  <a:pt x="2308288" y="-23453"/>
                  <a:pt x="2369375" y="60669"/>
                  <a:pt x="2622802" y="0"/>
                </a:cubicBezTo>
                <a:cubicBezTo>
                  <a:pt x="2876229" y="-60669"/>
                  <a:pt x="3042266" y="73747"/>
                  <a:pt x="3256275" y="0"/>
                </a:cubicBezTo>
                <a:cubicBezTo>
                  <a:pt x="3470284" y="-73747"/>
                  <a:pt x="3676643" y="12567"/>
                  <a:pt x="3889748" y="0"/>
                </a:cubicBezTo>
                <a:cubicBezTo>
                  <a:pt x="3892559" y="91037"/>
                  <a:pt x="3870753" y="251815"/>
                  <a:pt x="3889748" y="447659"/>
                </a:cubicBezTo>
                <a:cubicBezTo>
                  <a:pt x="3908743" y="643503"/>
                  <a:pt x="3881753" y="712111"/>
                  <a:pt x="3889748" y="860882"/>
                </a:cubicBezTo>
                <a:cubicBezTo>
                  <a:pt x="3654782" y="903935"/>
                  <a:pt x="3536502" y="851926"/>
                  <a:pt x="3411865" y="860882"/>
                </a:cubicBezTo>
                <a:cubicBezTo>
                  <a:pt x="3287228" y="869838"/>
                  <a:pt x="3081662" y="853908"/>
                  <a:pt x="2856186" y="860882"/>
                </a:cubicBezTo>
                <a:cubicBezTo>
                  <a:pt x="2630710" y="867856"/>
                  <a:pt x="2542348" y="803951"/>
                  <a:pt x="2339406" y="860882"/>
                </a:cubicBezTo>
                <a:cubicBezTo>
                  <a:pt x="2136464" y="917813"/>
                  <a:pt x="1833441" y="811671"/>
                  <a:pt x="1705932" y="860882"/>
                </a:cubicBezTo>
                <a:cubicBezTo>
                  <a:pt x="1578423" y="910093"/>
                  <a:pt x="1322801" y="856590"/>
                  <a:pt x="1072459" y="860882"/>
                </a:cubicBezTo>
                <a:cubicBezTo>
                  <a:pt x="822117" y="865174"/>
                  <a:pt x="823645" y="853344"/>
                  <a:pt x="594576" y="860882"/>
                </a:cubicBezTo>
                <a:cubicBezTo>
                  <a:pt x="365507" y="868420"/>
                  <a:pt x="120954" y="825889"/>
                  <a:pt x="0" y="860882"/>
                </a:cubicBezTo>
                <a:cubicBezTo>
                  <a:pt x="-39521" y="669671"/>
                  <a:pt x="20998" y="516087"/>
                  <a:pt x="0" y="413223"/>
                </a:cubicBezTo>
                <a:cubicBezTo>
                  <a:pt x="-20998" y="310359"/>
                  <a:pt x="49425" y="185757"/>
                  <a:pt x="0" y="0"/>
                </a:cubicBezTo>
                <a:close/>
              </a:path>
            </a:pathLst>
          </a:custGeom>
          <a:solidFill>
            <a:srgbClr val="92A381"/>
          </a:solidFill>
          <a:ln>
            <a:solidFill>
              <a:srgbClr val="92A381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30354B-7B52-C9B9-2F61-8AB7DCA4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E6DCC0"/>
                </a:solidFill>
              </a:rPr>
              <a:t>Preparativos</a:t>
            </a:r>
          </a:p>
        </p:txBody>
      </p:sp>
    </p:spTree>
    <p:extLst>
      <p:ext uri="{BB962C8B-B14F-4D97-AF65-F5344CB8AC3E}">
        <p14:creationId xmlns:p14="http://schemas.microsoft.com/office/powerpoint/2010/main" val="235097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presentação000">
      <a:majorFont>
        <a:latin typeface="Bebas Neue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1443</Words>
  <Application>Microsoft Office PowerPoint</Application>
  <PresentationFormat>Widescreen</PresentationFormat>
  <Paragraphs>260</Paragraphs>
  <Slides>22</Slides>
  <Notes>0</Notes>
  <HiddenSlides>2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</vt:lpstr>
      <vt:lpstr>Bebas Neue</vt:lpstr>
      <vt:lpstr>Please write me a song</vt:lpstr>
      <vt:lpstr>Raleway ExtraBold</vt:lpstr>
      <vt:lpstr>Roboto</vt:lpstr>
      <vt:lpstr>Tema do Office</vt:lpstr>
      <vt:lpstr>Apresentação do PowerPoint</vt:lpstr>
      <vt:lpstr>Apresentação do PowerPoint</vt:lpstr>
      <vt:lpstr>Apresentação do PowerPoint</vt:lpstr>
      <vt:lpstr>Introdução</vt:lpstr>
      <vt:lpstr>Apresentação do PowerPoint</vt:lpstr>
      <vt:lpstr>Destinos</vt:lpstr>
      <vt:lpstr>Apresentação do PowerPoint</vt:lpstr>
      <vt:lpstr>Apresentação do PowerPoint</vt:lpstr>
      <vt:lpstr>Preparativos</vt:lpstr>
      <vt:lpstr>Apresentação do PowerPoint</vt:lpstr>
      <vt:lpstr>Reservas</vt:lpstr>
      <vt:lpstr>Apresentação do PowerPoint</vt:lpstr>
      <vt:lpstr>Custos</vt:lpstr>
      <vt:lpstr>Apresentação do PowerPoint</vt:lpstr>
      <vt:lpstr>Itinerário</vt:lpstr>
      <vt:lpstr>Apresentação do PowerPoint</vt:lpstr>
      <vt:lpstr>Explorar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 de Viagem</dc:title>
  <dc:creator>Pablo Passellis</dc:creator>
  <cp:lastModifiedBy>Pablo Passellis</cp:lastModifiedBy>
  <cp:revision>27</cp:revision>
  <dcterms:created xsi:type="dcterms:W3CDTF">2022-12-14T18:53:23Z</dcterms:created>
  <dcterms:modified xsi:type="dcterms:W3CDTF">2022-12-26T19:20:48Z</dcterms:modified>
</cp:coreProperties>
</file>